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4"/>
  </p:notesMasterIdLst>
  <p:sldIdLst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57" r:id="rId11"/>
    <p:sldId id="267" r:id="rId12"/>
    <p:sldId id="268" r:id="rId13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0D05A-8450-4399-980A-B86A2A17E3B2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D6EEA-99CD-4FC9-AB5D-2E4FC197FF8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1073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65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220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57655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04025" y="6443663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fld id="{905C949F-1224-4D25-A23E-1FA844E5298A}" type="slidenum">
              <a:rPr lang="uk-UA" altLang="uk-UA"/>
              <a:pPr/>
              <a:t>‹#›</a:t>
            </a:fld>
            <a:endParaRPr lang="uk-UA" altLang="uk-UA"/>
          </a:p>
        </p:txBody>
      </p:sp>
    </p:spTree>
    <p:extLst>
      <p:ext uri="{BB962C8B-B14F-4D97-AF65-F5344CB8AC3E}">
        <p14:creationId xmlns:p14="http://schemas.microsoft.com/office/powerpoint/2010/main" val="420501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17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2938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326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7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24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3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0953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7700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7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07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0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74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23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2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83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89950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708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17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99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66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705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983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270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A10D-743A-4FB5-BD89-6163E760446F}" type="datetimeFigureOut">
              <a:rPr lang="uk-UA" smtClean="0"/>
              <a:t>26.01.2016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006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34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vantsiv/" TargetMode="External"/><Relationship Id="rId2" Type="http://schemas.openxmlformats.org/officeDocument/2006/relationships/hyperlink" Target="mailto:Nazar.ivantsv@gmail.com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altLang="en-US" dirty="0" err="1" smtClean="0"/>
              <a:t>Nazar</a:t>
            </a:r>
            <a:r>
              <a:rPr altLang="en-US" dirty="0" smtClean="0"/>
              <a:t> </a:t>
            </a:r>
            <a:r>
              <a:rPr altLang="en-US" dirty="0" err="1" smtClean="0"/>
              <a:t>Ivantsiv</a:t>
            </a:r>
            <a:endParaRPr altLang="en-US" dirty="0" smtClean="0"/>
          </a:p>
          <a:p>
            <a:pPr eaLnBrk="1" hangingPunct="1"/>
            <a:r>
              <a:rPr altLang="en-US" dirty="0"/>
              <a:t>2</a:t>
            </a:r>
            <a:r>
              <a:rPr altLang="en-US" dirty="0" smtClean="0"/>
              <a:t>5.01.2016</a:t>
            </a:r>
          </a:p>
          <a:p>
            <a:pPr eaLnBrk="1" hangingPunct="1"/>
            <a:endParaRPr altLang="en-US" dirty="0" smtClean="0"/>
          </a:p>
        </p:txBody>
      </p:sp>
      <p:sp>
        <p:nvSpPr>
          <p:cNvPr id="19459" name="Title 1"/>
          <p:cNvSpPr>
            <a:spLocks/>
          </p:cNvSpPr>
          <p:nvPr/>
        </p:nvSpPr>
        <p:spPr bwMode="auto">
          <a:xfrm>
            <a:off x="2438400" y="1981200"/>
            <a:ext cx="6477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uk-UA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Test</a:t>
            </a:r>
            <a:r>
              <a:rPr lang="uk-UA" alt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uk-UA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Design</a:t>
            </a:r>
            <a:r>
              <a:rPr lang="uk-UA" alt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uk-UA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Techniques</a:t>
            </a:r>
            <a:endParaRPr lang="en-US" altLang="en-US" sz="4000" dirty="0">
              <a:solidFill>
                <a:schemeClr val="tx2">
                  <a:lumMod val="40000"/>
                  <a:lumOff val="6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eaLnBrk="1" hangingPunct="1"/>
            <a:r>
              <a:rPr lang="en-US" alt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Variant </a:t>
            </a:r>
            <a:r>
              <a:rPr lang="en-US" alt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2</a:t>
            </a:r>
            <a:endParaRPr lang="uk-UA" altLang="en-US" sz="2000" dirty="0">
              <a:solidFill>
                <a:schemeClr val="tx2">
                  <a:lumMod val="40000"/>
                  <a:lumOff val="6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6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6"/>
          <p:cNvSpPr>
            <a:spLocks noChangeArrowheads="1"/>
          </p:cNvSpPr>
          <p:nvPr/>
        </p:nvSpPr>
        <p:spPr bwMode="auto">
          <a:xfrm>
            <a:off x="3826667" y="4809881"/>
            <a:ext cx="1003902" cy="990600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endParaRPr lang="en-US" alt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Message got</a:t>
            </a:r>
          </a:p>
        </p:txBody>
      </p:sp>
      <p:sp>
        <p:nvSpPr>
          <p:cNvPr id="6" name="Flowchart: Connector 6"/>
          <p:cNvSpPr>
            <a:spLocks noChangeArrowheads="1"/>
          </p:cNvSpPr>
          <p:nvPr/>
        </p:nvSpPr>
        <p:spPr bwMode="auto">
          <a:xfrm>
            <a:off x="3826668" y="2655544"/>
            <a:ext cx="1003901" cy="956236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Wait for money re-entering</a:t>
            </a:r>
          </a:p>
        </p:txBody>
      </p:sp>
      <p:cxnSp>
        <p:nvCxnSpPr>
          <p:cNvPr id="12" name="Straight Arrow Connector 11"/>
          <p:cNvCxnSpPr>
            <a:stCxn id="102" idx="1"/>
            <a:endCxn id="31" idx="6"/>
          </p:cNvCxnSpPr>
          <p:nvPr/>
        </p:nvCxnSpPr>
        <p:spPr>
          <a:xfrm flipH="1">
            <a:off x="4830569" y="1084027"/>
            <a:ext cx="1261256" cy="24741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11"/>
          <p:cNvCxnSpPr>
            <a:stCxn id="31" idx="4"/>
            <a:endCxn id="48" idx="1"/>
          </p:cNvCxnSpPr>
          <p:nvPr/>
        </p:nvCxnSpPr>
        <p:spPr>
          <a:xfrm>
            <a:off x="4328619" y="1826740"/>
            <a:ext cx="1896886" cy="9568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1"/>
          <p:cNvCxnSpPr>
            <a:stCxn id="31" idx="4"/>
            <a:endCxn id="6" idx="0"/>
          </p:cNvCxnSpPr>
          <p:nvPr/>
        </p:nvCxnSpPr>
        <p:spPr>
          <a:xfrm>
            <a:off x="4328619" y="1826740"/>
            <a:ext cx="0" cy="82880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Flowchart: Connector 6"/>
          <p:cNvSpPr>
            <a:spLocks noChangeArrowheads="1"/>
          </p:cNvSpPr>
          <p:nvPr/>
        </p:nvSpPr>
        <p:spPr bwMode="auto">
          <a:xfrm>
            <a:off x="3826668" y="836140"/>
            <a:ext cx="1003901" cy="990600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Wait for 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money and number</a:t>
            </a:r>
          </a:p>
        </p:txBody>
      </p:sp>
      <p:sp>
        <p:nvSpPr>
          <p:cNvPr id="48" name="Flowchart: Connector 6"/>
          <p:cNvSpPr>
            <a:spLocks noChangeArrowheads="1"/>
          </p:cNvSpPr>
          <p:nvPr/>
        </p:nvSpPr>
        <p:spPr bwMode="auto">
          <a:xfrm>
            <a:off x="6077764" y="2649646"/>
            <a:ext cx="1008836" cy="914400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Wait for number </a:t>
            </a:r>
            <a:r>
              <a:rPr lang="en-US" alt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re-entering</a:t>
            </a:r>
            <a:endParaRPr lang="en-US" alt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51" name="Straight Arrow Connector 11"/>
          <p:cNvCxnSpPr>
            <a:stCxn id="48" idx="3"/>
            <a:endCxn id="2" idx="7"/>
          </p:cNvCxnSpPr>
          <p:nvPr/>
        </p:nvCxnSpPr>
        <p:spPr>
          <a:xfrm flipH="1">
            <a:off x="4683551" y="3430135"/>
            <a:ext cx="1541954" cy="152481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11"/>
          <p:cNvCxnSpPr/>
          <p:nvPr/>
        </p:nvCxnSpPr>
        <p:spPr>
          <a:xfrm>
            <a:off x="4830569" y="2993254"/>
            <a:ext cx="124719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666" name="Rectangle 49"/>
          <p:cNvSpPr>
            <a:spLocks noChangeArrowheads="1"/>
          </p:cNvSpPr>
          <p:nvPr/>
        </p:nvSpPr>
        <p:spPr bwMode="auto">
          <a:xfrm>
            <a:off x="4854648" y="3120254"/>
            <a:ext cx="10809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not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</p:txBody>
      </p:sp>
      <p:sp>
        <p:nvSpPr>
          <p:cNvPr id="27668" name="Rectangle 49"/>
          <p:cNvSpPr>
            <a:spLocks noChangeArrowheads="1"/>
          </p:cNvSpPr>
          <p:nvPr/>
        </p:nvSpPr>
        <p:spPr bwMode="auto">
          <a:xfrm>
            <a:off x="3388859" y="3887207"/>
            <a:ext cx="9012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27669" name="Rectangle 49"/>
          <p:cNvSpPr>
            <a:spLocks noChangeArrowheads="1"/>
          </p:cNvSpPr>
          <p:nvPr/>
        </p:nvSpPr>
        <p:spPr bwMode="auto">
          <a:xfrm>
            <a:off x="5395117" y="1942404"/>
            <a:ext cx="11560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 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not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  <a:endParaRPr lang="en-US" altLang="en-US" sz="1200" dirty="0">
              <a:cs typeface="Segoe UI" pitchFamily="34" charset="0"/>
            </a:endParaRPr>
          </a:p>
        </p:txBody>
      </p:sp>
      <p:cxnSp>
        <p:nvCxnSpPr>
          <p:cNvPr id="67" name="Straight Arrow Connector 11"/>
          <p:cNvCxnSpPr>
            <a:stCxn id="6" idx="4"/>
            <a:endCxn id="2" idx="0"/>
          </p:cNvCxnSpPr>
          <p:nvPr/>
        </p:nvCxnSpPr>
        <p:spPr>
          <a:xfrm flipH="1">
            <a:off x="4328618" y="3611780"/>
            <a:ext cx="1" cy="119810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671" name="Rectangle 49"/>
          <p:cNvSpPr>
            <a:spLocks noChangeArrowheads="1"/>
          </p:cNvSpPr>
          <p:nvPr/>
        </p:nvSpPr>
        <p:spPr bwMode="auto">
          <a:xfrm>
            <a:off x="4830569" y="2535017"/>
            <a:ext cx="11560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 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not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</p:txBody>
      </p:sp>
      <p:cxnSp>
        <p:nvCxnSpPr>
          <p:cNvPr id="104" name="Straight Arrow Connector 11"/>
          <p:cNvCxnSpPr>
            <a:stCxn id="48" idx="2"/>
            <a:endCxn id="6" idx="6"/>
          </p:cNvCxnSpPr>
          <p:nvPr/>
        </p:nvCxnSpPr>
        <p:spPr>
          <a:xfrm flipH="1">
            <a:off x="4830569" y="3106846"/>
            <a:ext cx="1247195" cy="2681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8" name="Rectangle 49"/>
          <p:cNvSpPr>
            <a:spLocks noChangeArrowheads="1"/>
          </p:cNvSpPr>
          <p:nvPr/>
        </p:nvSpPr>
        <p:spPr bwMode="auto">
          <a:xfrm>
            <a:off x="3209131" y="1961802"/>
            <a:ext cx="10809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not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37" name="Rectangle 49"/>
          <p:cNvSpPr>
            <a:spLocks noChangeArrowheads="1"/>
          </p:cNvSpPr>
          <p:nvPr/>
        </p:nvSpPr>
        <p:spPr bwMode="auto">
          <a:xfrm>
            <a:off x="1821180" y="2964133"/>
            <a:ext cx="9012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38" name="Rectangle 49"/>
          <p:cNvSpPr>
            <a:spLocks noChangeArrowheads="1"/>
          </p:cNvSpPr>
          <p:nvPr/>
        </p:nvSpPr>
        <p:spPr bwMode="auto">
          <a:xfrm>
            <a:off x="5472088" y="4118040"/>
            <a:ext cx="9012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6091825" y="836140"/>
            <a:ext cx="1050925" cy="495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Enter to system</a:t>
            </a:r>
            <a:endParaRPr lang="uk-UA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Выгнутая влево стрелка 131"/>
          <p:cNvSpPr/>
          <p:nvPr/>
        </p:nvSpPr>
        <p:spPr>
          <a:xfrm>
            <a:off x="2819400" y="1207733"/>
            <a:ext cx="1007268" cy="4278667"/>
          </a:xfrm>
          <a:prstGeom prst="curvedRightArrow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3" name="Полилиния 2"/>
          <p:cNvSpPr/>
          <p:nvPr/>
        </p:nvSpPr>
        <p:spPr>
          <a:xfrm>
            <a:off x="2514600" y="1079500"/>
            <a:ext cx="1295400" cy="4483100"/>
          </a:xfrm>
          <a:custGeom>
            <a:avLst/>
            <a:gdLst>
              <a:gd name="connsiteX0" fmla="*/ 1206500 w 1295400"/>
              <a:gd name="connsiteY0" fmla="*/ 0 h 4483100"/>
              <a:gd name="connsiteX1" fmla="*/ 1041400 w 1295400"/>
              <a:gd name="connsiteY1" fmla="*/ 50800 h 4483100"/>
              <a:gd name="connsiteX2" fmla="*/ 952500 w 1295400"/>
              <a:gd name="connsiteY2" fmla="*/ 76200 h 4483100"/>
              <a:gd name="connsiteX3" fmla="*/ 901700 w 1295400"/>
              <a:gd name="connsiteY3" fmla="*/ 101600 h 4483100"/>
              <a:gd name="connsiteX4" fmla="*/ 774700 w 1295400"/>
              <a:gd name="connsiteY4" fmla="*/ 190500 h 4483100"/>
              <a:gd name="connsiteX5" fmla="*/ 685800 w 1295400"/>
              <a:gd name="connsiteY5" fmla="*/ 241300 h 4483100"/>
              <a:gd name="connsiteX6" fmla="*/ 635000 w 1295400"/>
              <a:gd name="connsiteY6" fmla="*/ 292100 h 4483100"/>
              <a:gd name="connsiteX7" fmla="*/ 558800 w 1295400"/>
              <a:gd name="connsiteY7" fmla="*/ 355600 h 4483100"/>
              <a:gd name="connsiteX8" fmla="*/ 546100 w 1295400"/>
              <a:gd name="connsiteY8" fmla="*/ 406400 h 4483100"/>
              <a:gd name="connsiteX9" fmla="*/ 457200 w 1295400"/>
              <a:gd name="connsiteY9" fmla="*/ 520700 h 4483100"/>
              <a:gd name="connsiteX10" fmla="*/ 419100 w 1295400"/>
              <a:gd name="connsiteY10" fmla="*/ 660400 h 4483100"/>
              <a:gd name="connsiteX11" fmla="*/ 355600 w 1295400"/>
              <a:gd name="connsiteY11" fmla="*/ 774700 h 4483100"/>
              <a:gd name="connsiteX12" fmla="*/ 317500 w 1295400"/>
              <a:gd name="connsiteY12" fmla="*/ 850900 h 4483100"/>
              <a:gd name="connsiteX13" fmla="*/ 279400 w 1295400"/>
              <a:gd name="connsiteY13" fmla="*/ 914400 h 4483100"/>
              <a:gd name="connsiteX14" fmla="*/ 254000 w 1295400"/>
              <a:gd name="connsiteY14" fmla="*/ 952500 h 4483100"/>
              <a:gd name="connsiteX15" fmla="*/ 177800 w 1295400"/>
              <a:gd name="connsiteY15" fmla="*/ 1130300 h 4483100"/>
              <a:gd name="connsiteX16" fmla="*/ 165100 w 1295400"/>
              <a:gd name="connsiteY16" fmla="*/ 1168400 h 4483100"/>
              <a:gd name="connsiteX17" fmla="*/ 139700 w 1295400"/>
              <a:gd name="connsiteY17" fmla="*/ 1219200 h 4483100"/>
              <a:gd name="connsiteX18" fmla="*/ 114300 w 1295400"/>
              <a:gd name="connsiteY18" fmla="*/ 1384300 h 4483100"/>
              <a:gd name="connsiteX19" fmla="*/ 88900 w 1295400"/>
              <a:gd name="connsiteY19" fmla="*/ 1663700 h 4483100"/>
              <a:gd name="connsiteX20" fmla="*/ 76200 w 1295400"/>
              <a:gd name="connsiteY20" fmla="*/ 1943100 h 4483100"/>
              <a:gd name="connsiteX21" fmla="*/ 50800 w 1295400"/>
              <a:gd name="connsiteY21" fmla="*/ 2032000 h 4483100"/>
              <a:gd name="connsiteX22" fmla="*/ 25400 w 1295400"/>
              <a:gd name="connsiteY22" fmla="*/ 2133600 h 4483100"/>
              <a:gd name="connsiteX23" fmla="*/ 12700 w 1295400"/>
              <a:gd name="connsiteY23" fmla="*/ 2184400 h 4483100"/>
              <a:gd name="connsiteX24" fmla="*/ 0 w 1295400"/>
              <a:gd name="connsiteY24" fmla="*/ 2222500 h 4483100"/>
              <a:gd name="connsiteX25" fmla="*/ 12700 w 1295400"/>
              <a:gd name="connsiteY25" fmla="*/ 2616200 h 4483100"/>
              <a:gd name="connsiteX26" fmla="*/ 38100 w 1295400"/>
              <a:gd name="connsiteY26" fmla="*/ 2679700 h 4483100"/>
              <a:gd name="connsiteX27" fmla="*/ 88900 w 1295400"/>
              <a:gd name="connsiteY27" fmla="*/ 2832100 h 4483100"/>
              <a:gd name="connsiteX28" fmla="*/ 152400 w 1295400"/>
              <a:gd name="connsiteY28" fmla="*/ 2946400 h 4483100"/>
              <a:gd name="connsiteX29" fmla="*/ 165100 w 1295400"/>
              <a:gd name="connsiteY29" fmla="*/ 3035300 h 4483100"/>
              <a:gd name="connsiteX30" fmla="*/ 203200 w 1295400"/>
              <a:gd name="connsiteY30" fmla="*/ 3098800 h 4483100"/>
              <a:gd name="connsiteX31" fmla="*/ 228600 w 1295400"/>
              <a:gd name="connsiteY31" fmla="*/ 3149600 h 4483100"/>
              <a:gd name="connsiteX32" fmla="*/ 279400 w 1295400"/>
              <a:gd name="connsiteY32" fmla="*/ 3302000 h 4483100"/>
              <a:gd name="connsiteX33" fmla="*/ 317500 w 1295400"/>
              <a:gd name="connsiteY33" fmla="*/ 3378200 h 4483100"/>
              <a:gd name="connsiteX34" fmla="*/ 342900 w 1295400"/>
              <a:gd name="connsiteY34" fmla="*/ 3492500 h 4483100"/>
              <a:gd name="connsiteX35" fmla="*/ 381000 w 1295400"/>
              <a:gd name="connsiteY35" fmla="*/ 3556000 h 4483100"/>
              <a:gd name="connsiteX36" fmla="*/ 406400 w 1295400"/>
              <a:gd name="connsiteY36" fmla="*/ 3632200 h 4483100"/>
              <a:gd name="connsiteX37" fmla="*/ 431800 w 1295400"/>
              <a:gd name="connsiteY37" fmla="*/ 3695700 h 4483100"/>
              <a:gd name="connsiteX38" fmla="*/ 457200 w 1295400"/>
              <a:gd name="connsiteY38" fmla="*/ 3771900 h 4483100"/>
              <a:gd name="connsiteX39" fmla="*/ 469900 w 1295400"/>
              <a:gd name="connsiteY39" fmla="*/ 3810000 h 4483100"/>
              <a:gd name="connsiteX40" fmla="*/ 508000 w 1295400"/>
              <a:gd name="connsiteY40" fmla="*/ 3860800 h 4483100"/>
              <a:gd name="connsiteX41" fmla="*/ 546100 w 1295400"/>
              <a:gd name="connsiteY41" fmla="*/ 3937000 h 4483100"/>
              <a:gd name="connsiteX42" fmla="*/ 647700 w 1295400"/>
              <a:gd name="connsiteY42" fmla="*/ 4038600 h 4483100"/>
              <a:gd name="connsiteX43" fmla="*/ 723900 w 1295400"/>
              <a:gd name="connsiteY43" fmla="*/ 4114800 h 4483100"/>
              <a:gd name="connsiteX44" fmla="*/ 774700 w 1295400"/>
              <a:gd name="connsiteY44" fmla="*/ 4165600 h 4483100"/>
              <a:gd name="connsiteX45" fmla="*/ 825500 w 1295400"/>
              <a:gd name="connsiteY45" fmla="*/ 4191000 h 4483100"/>
              <a:gd name="connsiteX46" fmla="*/ 863600 w 1295400"/>
              <a:gd name="connsiteY46" fmla="*/ 4229100 h 4483100"/>
              <a:gd name="connsiteX47" fmla="*/ 914400 w 1295400"/>
              <a:gd name="connsiteY47" fmla="*/ 4254500 h 4483100"/>
              <a:gd name="connsiteX48" fmla="*/ 952500 w 1295400"/>
              <a:gd name="connsiteY48" fmla="*/ 4292600 h 4483100"/>
              <a:gd name="connsiteX49" fmla="*/ 1028700 w 1295400"/>
              <a:gd name="connsiteY49" fmla="*/ 4343400 h 4483100"/>
              <a:gd name="connsiteX50" fmla="*/ 1066800 w 1295400"/>
              <a:gd name="connsiteY50" fmla="*/ 4368800 h 4483100"/>
              <a:gd name="connsiteX51" fmla="*/ 1104900 w 1295400"/>
              <a:gd name="connsiteY51" fmla="*/ 4406900 h 4483100"/>
              <a:gd name="connsiteX52" fmla="*/ 1143000 w 1295400"/>
              <a:gd name="connsiteY52" fmla="*/ 4419600 h 4483100"/>
              <a:gd name="connsiteX53" fmla="*/ 1181100 w 1295400"/>
              <a:gd name="connsiteY53" fmla="*/ 4445000 h 4483100"/>
              <a:gd name="connsiteX54" fmla="*/ 1257300 w 1295400"/>
              <a:gd name="connsiteY54" fmla="*/ 4470400 h 4483100"/>
              <a:gd name="connsiteX55" fmla="*/ 1295400 w 1295400"/>
              <a:gd name="connsiteY55" fmla="*/ 448310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95400" h="4483100">
                <a:moveTo>
                  <a:pt x="1206500" y="0"/>
                </a:moveTo>
                <a:cubicBezTo>
                  <a:pt x="1012556" y="43099"/>
                  <a:pt x="1156777" y="1353"/>
                  <a:pt x="1041400" y="50800"/>
                </a:cubicBezTo>
                <a:cubicBezTo>
                  <a:pt x="969760" y="81503"/>
                  <a:pt x="1038429" y="43977"/>
                  <a:pt x="952500" y="76200"/>
                </a:cubicBezTo>
                <a:cubicBezTo>
                  <a:pt x="934773" y="82847"/>
                  <a:pt x="917754" y="91566"/>
                  <a:pt x="901700" y="101600"/>
                </a:cubicBezTo>
                <a:cubicBezTo>
                  <a:pt x="837986" y="141421"/>
                  <a:pt x="851916" y="151892"/>
                  <a:pt x="774700" y="190500"/>
                </a:cubicBezTo>
                <a:cubicBezTo>
                  <a:pt x="745872" y="204914"/>
                  <a:pt x="710931" y="219759"/>
                  <a:pt x="685800" y="241300"/>
                </a:cubicBezTo>
                <a:cubicBezTo>
                  <a:pt x="667618" y="256885"/>
                  <a:pt x="653182" y="276515"/>
                  <a:pt x="635000" y="292100"/>
                </a:cubicBezTo>
                <a:cubicBezTo>
                  <a:pt x="511231" y="398188"/>
                  <a:pt x="690915" y="223485"/>
                  <a:pt x="558800" y="355600"/>
                </a:cubicBezTo>
                <a:cubicBezTo>
                  <a:pt x="554567" y="372533"/>
                  <a:pt x="553906" y="390788"/>
                  <a:pt x="546100" y="406400"/>
                </a:cubicBezTo>
                <a:cubicBezTo>
                  <a:pt x="515719" y="467163"/>
                  <a:pt x="499011" y="478889"/>
                  <a:pt x="457200" y="520700"/>
                </a:cubicBezTo>
                <a:cubicBezTo>
                  <a:pt x="375640" y="724601"/>
                  <a:pt x="488181" y="430130"/>
                  <a:pt x="419100" y="660400"/>
                </a:cubicBezTo>
                <a:cubicBezTo>
                  <a:pt x="410974" y="687486"/>
                  <a:pt x="366524" y="754672"/>
                  <a:pt x="355600" y="774700"/>
                </a:cubicBezTo>
                <a:cubicBezTo>
                  <a:pt x="342002" y="799631"/>
                  <a:pt x="331098" y="825969"/>
                  <a:pt x="317500" y="850900"/>
                </a:cubicBezTo>
                <a:cubicBezTo>
                  <a:pt x="305680" y="872570"/>
                  <a:pt x="292483" y="893468"/>
                  <a:pt x="279400" y="914400"/>
                </a:cubicBezTo>
                <a:cubicBezTo>
                  <a:pt x="271310" y="927343"/>
                  <a:pt x="261573" y="939248"/>
                  <a:pt x="254000" y="952500"/>
                </a:cubicBezTo>
                <a:cubicBezTo>
                  <a:pt x="226973" y="999797"/>
                  <a:pt x="190443" y="1092371"/>
                  <a:pt x="177800" y="1130300"/>
                </a:cubicBezTo>
                <a:cubicBezTo>
                  <a:pt x="173567" y="1143000"/>
                  <a:pt x="170373" y="1156095"/>
                  <a:pt x="165100" y="1168400"/>
                </a:cubicBezTo>
                <a:cubicBezTo>
                  <a:pt x="157642" y="1185801"/>
                  <a:pt x="148167" y="1202267"/>
                  <a:pt x="139700" y="1219200"/>
                </a:cubicBezTo>
                <a:cubicBezTo>
                  <a:pt x="133974" y="1253557"/>
                  <a:pt x="116814" y="1352874"/>
                  <a:pt x="114300" y="1384300"/>
                </a:cubicBezTo>
                <a:cubicBezTo>
                  <a:pt x="91788" y="1665704"/>
                  <a:pt x="122132" y="1530770"/>
                  <a:pt x="88900" y="1663700"/>
                </a:cubicBezTo>
                <a:cubicBezTo>
                  <a:pt x="84667" y="1756833"/>
                  <a:pt x="83350" y="1850145"/>
                  <a:pt x="76200" y="1943100"/>
                </a:cubicBezTo>
                <a:cubicBezTo>
                  <a:pt x="73934" y="1972563"/>
                  <a:pt x="58527" y="2003667"/>
                  <a:pt x="50800" y="2032000"/>
                </a:cubicBezTo>
                <a:cubicBezTo>
                  <a:pt x="41615" y="2065679"/>
                  <a:pt x="33867" y="2099733"/>
                  <a:pt x="25400" y="2133600"/>
                </a:cubicBezTo>
                <a:cubicBezTo>
                  <a:pt x="21167" y="2150533"/>
                  <a:pt x="18220" y="2167841"/>
                  <a:pt x="12700" y="2184400"/>
                </a:cubicBezTo>
                <a:lnTo>
                  <a:pt x="0" y="2222500"/>
                </a:lnTo>
                <a:cubicBezTo>
                  <a:pt x="4233" y="2353733"/>
                  <a:pt x="1796" y="2485352"/>
                  <a:pt x="12700" y="2616200"/>
                </a:cubicBezTo>
                <a:cubicBezTo>
                  <a:pt x="14593" y="2638918"/>
                  <a:pt x="30513" y="2658202"/>
                  <a:pt x="38100" y="2679700"/>
                </a:cubicBezTo>
                <a:cubicBezTo>
                  <a:pt x="55922" y="2730195"/>
                  <a:pt x="64953" y="2784205"/>
                  <a:pt x="88900" y="2832100"/>
                </a:cubicBezTo>
                <a:cubicBezTo>
                  <a:pt x="125339" y="2904978"/>
                  <a:pt x="104560" y="2866666"/>
                  <a:pt x="152400" y="2946400"/>
                </a:cubicBezTo>
                <a:cubicBezTo>
                  <a:pt x="156633" y="2976033"/>
                  <a:pt x="155634" y="3006902"/>
                  <a:pt x="165100" y="3035300"/>
                </a:cubicBezTo>
                <a:cubicBezTo>
                  <a:pt x="172906" y="3058718"/>
                  <a:pt x="191212" y="3077222"/>
                  <a:pt x="203200" y="3098800"/>
                </a:cubicBezTo>
                <a:cubicBezTo>
                  <a:pt x="212394" y="3115350"/>
                  <a:pt x="220911" y="3132300"/>
                  <a:pt x="228600" y="3149600"/>
                </a:cubicBezTo>
                <a:cubicBezTo>
                  <a:pt x="299354" y="3308796"/>
                  <a:pt x="201898" y="3100494"/>
                  <a:pt x="279400" y="3302000"/>
                </a:cubicBezTo>
                <a:cubicBezTo>
                  <a:pt x="289594" y="3328505"/>
                  <a:pt x="304800" y="3352800"/>
                  <a:pt x="317500" y="3378200"/>
                </a:cubicBezTo>
                <a:cubicBezTo>
                  <a:pt x="319508" y="3388241"/>
                  <a:pt x="336378" y="3477826"/>
                  <a:pt x="342900" y="3492500"/>
                </a:cubicBezTo>
                <a:cubicBezTo>
                  <a:pt x="352925" y="3515057"/>
                  <a:pt x="370786" y="3533528"/>
                  <a:pt x="381000" y="3556000"/>
                </a:cubicBezTo>
                <a:cubicBezTo>
                  <a:pt x="392079" y="3580374"/>
                  <a:pt x="397250" y="3607038"/>
                  <a:pt x="406400" y="3632200"/>
                </a:cubicBezTo>
                <a:cubicBezTo>
                  <a:pt x="414191" y="3653625"/>
                  <a:pt x="424009" y="3674275"/>
                  <a:pt x="431800" y="3695700"/>
                </a:cubicBezTo>
                <a:cubicBezTo>
                  <a:pt x="440950" y="3720862"/>
                  <a:pt x="448733" y="3746500"/>
                  <a:pt x="457200" y="3771900"/>
                </a:cubicBezTo>
                <a:cubicBezTo>
                  <a:pt x="461433" y="3784600"/>
                  <a:pt x="461868" y="3799290"/>
                  <a:pt x="469900" y="3810000"/>
                </a:cubicBezTo>
                <a:lnTo>
                  <a:pt x="508000" y="3860800"/>
                </a:lnTo>
                <a:cubicBezTo>
                  <a:pt x="519466" y="3895197"/>
                  <a:pt x="520185" y="3908493"/>
                  <a:pt x="546100" y="3937000"/>
                </a:cubicBezTo>
                <a:cubicBezTo>
                  <a:pt x="578317" y="3972439"/>
                  <a:pt x="621133" y="3998749"/>
                  <a:pt x="647700" y="4038600"/>
                </a:cubicBezTo>
                <a:cubicBezTo>
                  <a:pt x="693929" y="4107943"/>
                  <a:pt x="648287" y="4048639"/>
                  <a:pt x="723900" y="4114800"/>
                </a:cubicBezTo>
                <a:cubicBezTo>
                  <a:pt x="741922" y="4130569"/>
                  <a:pt x="755542" y="4151232"/>
                  <a:pt x="774700" y="4165600"/>
                </a:cubicBezTo>
                <a:cubicBezTo>
                  <a:pt x="789846" y="4176959"/>
                  <a:pt x="810094" y="4179996"/>
                  <a:pt x="825500" y="4191000"/>
                </a:cubicBezTo>
                <a:cubicBezTo>
                  <a:pt x="840115" y="4201439"/>
                  <a:pt x="848985" y="4218661"/>
                  <a:pt x="863600" y="4229100"/>
                </a:cubicBezTo>
                <a:cubicBezTo>
                  <a:pt x="879006" y="4240104"/>
                  <a:pt x="898994" y="4243496"/>
                  <a:pt x="914400" y="4254500"/>
                </a:cubicBezTo>
                <a:cubicBezTo>
                  <a:pt x="929015" y="4264939"/>
                  <a:pt x="938323" y="4281573"/>
                  <a:pt x="952500" y="4292600"/>
                </a:cubicBezTo>
                <a:cubicBezTo>
                  <a:pt x="976597" y="4311342"/>
                  <a:pt x="1003300" y="4326467"/>
                  <a:pt x="1028700" y="4343400"/>
                </a:cubicBezTo>
                <a:cubicBezTo>
                  <a:pt x="1041400" y="4351867"/>
                  <a:pt x="1056007" y="4358007"/>
                  <a:pt x="1066800" y="4368800"/>
                </a:cubicBezTo>
                <a:cubicBezTo>
                  <a:pt x="1079500" y="4381500"/>
                  <a:pt x="1089956" y="4396937"/>
                  <a:pt x="1104900" y="4406900"/>
                </a:cubicBezTo>
                <a:cubicBezTo>
                  <a:pt x="1116039" y="4414326"/>
                  <a:pt x="1131026" y="4413613"/>
                  <a:pt x="1143000" y="4419600"/>
                </a:cubicBezTo>
                <a:cubicBezTo>
                  <a:pt x="1156652" y="4426426"/>
                  <a:pt x="1167152" y="4438801"/>
                  <a:pt x="1181100" y="4445000"/>
                </a:cubicBezTo>
                <a:cubicBezTo>
                  <a:pt x="1205566" y="4455874"/>
                  <a:pt x="1231900" y="4461933"/>
                  <a:pt x="1257300" y="4470400"/>
                </a:cubicBezTo>
                <a:lnTo>
                  <a:pt x="1295400" y="4483100"/>
                </a:ln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олилиния 14"/>
          <p:cNvSpPr/>
          <p:nvPr/>
        </p:nvSpPr>
        <p:spPr>
          <a:xfrm>
            <a:off x="4737100" y="1676400"/>
            <a:ext cx="2463800" cy="3429000"/>
          </a:xfrm>
          <a:custGeom>
            <a:avLst/>
            <a:gdLst>
              <a:gd name="connsiteX0" fmla="*/ 0 w 2463800"/>
              <a:gd name="connsiteY0" fmla="*/ 0 h 3429000"/>
              <a:gd name="connsiteX1" fmla="*/ 279400 w 2463800"/>
              <a:gd name="connsiteY1" fmla="*/ 101600 h 3429000"/>
              <a:gd name="connsiteX2" fmla="*/ 330200 w 2463800"/>
              <a:gd name="connsiteY2" fmla="*/ 114300 h 3429000"/>
              <a:gd name="connsiteX3" fmla="*/ 520700 w 2463800"/>
              <a:gd name="connsiteY3" fmla="*/ 139700 h 3429000"/>
              <a:gd name="connsiteX4" fmla="*/ 635000 w 2463800"/>
              <a:gd name="connsiteY4" fmla="*/ 177800 h 3429000"/>
              <a:gd name="connsiteX5" fmla="*/ 762000 w 2463800"/>
              <a:gd name="connsiteY5" fmla="*/ 228600 h 3429000"/>
              <a:gd name="connsiteX6" fmla="*/ 850900 w 2463800"/>
              <a:gd name="connsiteY6" fmla="*/ 241300 h 3429000"/>
              <a:gd name="connsiteX7" fmla="*/ 889000 w 2463800"/>
              <a:gd name="connsiteY7" fmla="*/ 254000 h 3429000"/>
              <a:gd name="connsiteX8" fmla="*/ 939800 w 2463800"/>
              <a:gd name="connsiteY8" fmla="*/ 279400 h 3429000"/>
              <a:gd name="connsiteX9" fmla="*/ 1003300 w 2463800"/>
              <a:gd name="connsiteY9" fmla="*/ 292100 h 3429000"/>
              <a:gd name="connsiteX10" fmla="*/ 1092200 w 2463800"/>
              <a:gd name="connsiteY10" fmla="*/ 317500 h 3429000"/>
              <a:gd name="connsiteX11" fmla="*/ 1295400 w 2463800"/>
              <a:gd name="connsiteY11" fmla="*/ 406400 h 3429000"/>
              <a:gd name="connsiteX12" fmla="*/ 1435100 w 2463800"/>
              <a:gd name="connsiteY12" fmla="*/ 444500 h 3429000"/>
              <a:gd name="connsiteX13" fmla="*/ 1498600 w 2463800"/>
              <a:gd name="connsiteY13" fmla="*/ 469900 h 3429000"/>
              <a:gd name="connsiteX14" fmla="*/ 1625600 w 2463800"/>
              <a:gd name="connsiteY14" fmla="*/ 533400 h 3429000"/>
              <a:gd name="connsiteX15" fmla="*/ 1714500 w 2463800"/>
              <a:gd name="connsiteY15" fmla="*/ 558800 h 3429000"/>
              <a:gd name="connsiteX16" fmla="*/ 1752600 w 2463800"/>
              <a:gd name="connsiteY16" fmla="*/ 571500 h 3429000"/>
              <a:gd name="connsiteX17" fmla="*/ 1854200 w 2463800"/>
              <a:gd name="connsiteY17" fmla="*/ 622300 h 3429000"/>
              <a:gd name="connsiteX18" fmla="*/ 1866900 w 2463800"/>
              <a:gd name="connsiteY18" fmla="*/ 660400 h 3429000"/>
              <a:gd name="connsiteX19" fmla="*/ 1930400 w 2463800"/>
              <a:gd name="connsiteY19" fmla="*/ 673100 h 3429000"/>
              <a:gd name="connsiteX20" fmla="*/ 1968500 w 2463800"/>
              <a:gd name="connsiteY20" fmla="*/ 685800 h 3429000"/>
              <a:gd name="connsiteX21" fmla="*/ 2070100 w 2463800"/>
              <a:gd name="connsiteY21" fmla="*/ 749300 h 3429000"/>
              <a:gd name="connsiteX22" fmla="*/ 2120900 w 2463800"/>
              <a:gd name="connsiteY22" fmla="*/ 787400 h 3429000"/>
              <a:gd name="connsiteX23" fmla="*/ 2247900 w 2463800"/>
              <a:gd name="connsiteY23" fmla="*/ 863600 h 3429000"/>
              <a:gd name="connsiteX24" fmla="*/ 2298700 w 2463800"/>
              <a:gd name="connsiteY24" fmla="*/ 927100 h 3429000"/>
              <a:gd name="connsiteX25" fmla="*/ 2336800 w 2463800"/>
              <a:gd name="connsiteY25" fmla="*/ 1016000 h 3429000"/>
              <a:gd name="connsiteX26" fmla="*/ 2362200 w 2463800"/>
              <a:gd name="connsiteY26" fmla="*/ 1054100 h 3429000"/>
              <a:gd name="connsiteX27" fmla="*/ 2400300 w 2463800"/>
              <a:gd name="connsiteY27" fmla="*/ 1155700 h 3429000"/>
              <a:gd name="connsiteX28" fmla="*/ 2413000 w 2463800"/>
              <a:gd name="connsiteY28" fmla="*/ 1206500 h 3429000"/>
              <a:gd name="connsiteX29" fmla="*/ 2451100 w 2463800"/>
              <a:gd name="connsiteY29" fmla="*/ 1295400 h 3429000"/>
              <a:gd name="connsiteX30" fmla="*/ 2463800 w 2463800"/>
              <a:gd name="connsiteY30" fmla="*/ 1346200 h 3429000"/>
              <a:gd name="connsiteX31" fmla="*/ 2425700 w 2463800"/>
              <a:gd name="connsiteY31" fmla="*/ 1638300 h 3429000"/>
              <a:gd name="connsiteX32" fmla="*/ 2413000 w 2463800"/>
              <a:gd name="connsiteY32" fmla="*/ 1714500 h 3429000"/>
              <a:gd name="connsiteX33" fmla="*/ 2374900 w 2463800"/>
              <a:gd name="connsiteY33" fmla="*/ 1790700 h 3429000"/>
              <a:gd name="connsiteX34" fmla="*/ 2349500 w 2463800"/>
              <a:gd name="connsiteY34" fmla="*/ 1866900 h 3429000"/>
              <a:gd name="connsiteX35" fmla="*/ 2260600 w 2463800"/>
              <a:gd name="connsiteY35" fmla="*/ 1981200 h 3429000"/>
              <a:gd name="connsiteX36" fmla="*/ 2222500 w 2463800"/>
              <a:gd name="connsiteY36" fmla="*/ 2070100 h 3429000"/>
              <a:gd name="connsiteX37" fmla="*/ 2133600 w 2463800"/>
              <a:gd name="connsiteY37" fmla="*/ 2133600 h 3429000"/>
              <a:gd name="connsiteX38" fmla="*/ 2095500 w 2463800"/>
              <a:gd name="connsiteY38" fmla="*/ 2171700 h 3429000"/>
              <a:gd name="connsiteX39" fmla="*/ 1841500 w 2463800"/>
              <a:gd name="connsiteY39" fmla="*/ 2311400 h 3429000"/>
              <a:gd name="connsiteX40" fmla="*/ 1651000 w 2463800"/>
              <a:gd name="connsiteY40" fmla="*/ 2425700 h 3429000"/>
              <a:gd name="connsiteX41" fmla="*/ 1574800 w 2463800"/>
              <a:gd name="connsiteY41" fmla="*/ 2463800 h 3429000"/>
              <a:gd name="connsiteX42" fmla="*/ 1536700 w 2463800"/>
              <a:gd name="connsiteY42" fmla="*/ 2489200 h 3429000"/>
              <a:gd name="connsiteX43" fmla="*/ 1473200 w 2463800"/>
              <a:gd name="connsiteY43" fmla="*/ 2514600 h 3429000"/>
              <a:gd name="connsiteX44" fmla="*/ 1397000 w 2463800"/>
              <a:gd name="connsiteY44" fmla="*/ 2565400 h 3429000"/>
              <a:gd name="connsiteX45" fmla="*/ 1320800 w 2463800"/>
              <a:gd name="connsiteY45" fmla="*/ 2603500 h 3429000"/>
              <a:gd name="connsiteX46" fmla="*/ 1257300 w 2463800"/>
              <a:gd name="connsiteY46" fmla="*/ 2654300 h 3429000"/>
              <a:gd name="connsiteX47" fmla="*/ 1206500 w 2463800"/>
              <a:gd name="connsiteY47" fmla="*/ 2679700 h 3429000"/>
              <a:gd name="connsiteX48" fmla="*/ 1092200 w 2463800"/>
              <a:gd name="connsiteY48" fmla="*/ 2743200 h 3429000"/>
              <a:gd name="connsiteX49" fmla="*/ 901700 w 2463800"/>
              <a:gd name="connsiteY49" fmla="*/ 2882900 h 3429000"/>
              <a:gd name="connsiteX50" fmla="*/ 838200 w 2463800"/>
              <a:gd name="connsiteY50" fmla="*/ 2933700 h 3429000"/>
              <a:gd name="connsiteX51" fmla="*/ 736600 w 2463800"/>
              <a:gd name="connsiteY51" fmla="*/ 2984500 h 3429000"/>
              <a:gd name="connsiteX52" fmla="*/ 660400 w 2463800"/>
              <a:gd name="connsiteY52" fmla="*/ 3048000 h 3429000"/>
              <a:gd name="connsiteX53" fmla="*/ 609600 w 2463800"/>
              <a:gd name="connsiteY53" fmla="*/ 3073400 h 3429000"/>
              <a:gd name="connsiteX54" fmla="*/ 558800 w 2463800"/>
              <a:gd name="connsiteY54" fmla="*/ 3124200 h 3429000"/>
              <a:gd name="connsiteX55" fmla="*/ 495300 w 2463800"/>
              <a:gd name="connsiteY55" fmla="*/ 3162300 h 3429000"/>
              <a:gd name="connsiteX56" fmla="*/ 444500 w 2463800"/>
              <a:gd name="connsiteY56" fmla="*/ 3200400 h 3429000"/>
              <a:gd name="connsiteX57" fmla="*/ 330200 w 2463800"/>
              <a:gd name="connsiteY57" fmla="*/ 3276600 h 3429000"/>
              <a:gd name="connsiteX58" fmla="*/ 292100 w 2463800"/>
              <a:gd name="connsiteY58" fmla="*/ 3302000 h 3429000"/>
              <a:gd name="connsiteX59" fmla="*/ 254000 w 2463800"/>
              <a:gd name="connsiteY59" fmla="*/ 3340100 h 3429000"/>
              <a:gd name="connsiteX60" fmla="*/ 203200 w 2463800"/>
              <a:gd name="connsiteY60" fmla="*/ 3378200 h 3429000"/>
              <a:gd name="connsiteX61" fmla="*/ 165100 w 2463800"/>
              <a:gd name="connsiteY61" fmla="*/ 3403600 h 3429000"/>
              <a:gd name="connsiteX62" fmla="*/ 152400 w 2463800"/>
              <a:gd name="connsiteY62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63800" h="3429000">
                <a:moveTo>
                  <a:pt x="0" y="0"/>
                </a:moveTo>
                <a:cubicBezTo>
                  <a:pt x="133912" y="66956"/>
                  <a:pt x="63489" y="36827"/>
                  <a:pt x="279400" y="101600"/>
                </a:cubicBezTo>
                <a:cubicBezTo>
                  <a:pt x="296118" y="106616"/>
                  <a:pt x="312921" y="111832"/>
                  <a:pt x="330200" y="114300"/>
                </a:cubicBezTo>
                <a:cubicBezTo>
                  <a:pt x="590038" y="151420"/>
                  <a:pt x="358981" y="107356"/>
                  <a:pt x="520700" y="139700"/>
                </a:cubicBezTo>
                <a:cubicBezTo>
                  <a:pt x="648387" y="203544"/>
                  <a:pt x="487284" y="128561"/>
                  <a:pt x="635000" y="177800"/>
                </a:cubicBezTo>
                <a:cubicBezTo>
                  <a:pt x="643077" y="180492"/>
                  <a:pt x="731984" y="222597"/>
                  <a:pt x="762000" y="228600"/>
                </a:cubicBezTo>
                <a:cubicBezTo>
                  <a:pt x="791353" y="234471"/>
                  <a:pt x="821267" y="237067"/>
                  <a:pt x="850900" y="241300"/>
                </a:cubicBezTo>
                <a:cubicBezTo>
                  <a:pt x="863600" y="245533"/>
                  <a:pt x="876695" y="248727"/>
                  <a:pt x="889000" y="254000"/>
                </a:cubicBezTo>
                <a:cubicBezTo>
                  <a:pt x="906401" y="261458"/>
                  <a:pt x="921839" y="273413"/>
                  <a:pt x="939800" y="279400"/>
                </a:cubicBezTo>
                <a:cubicBezTo>
                  <a:pt x="960278" y="286226"/>
                  <a:pt x="982359" y="286865"/>
                  <a:pt x="1003300" y="292100"/>
                </a:cubicBezTo>
                <a:cubicBezTo>
                  <a:pt x="1033199" y="299575"/>
                  <a:pt x="1063138" y="307243"/>
                  <a:pt x="1092200" y="317500"/>
                </a:cubicBezTo>
                <a:cubicBezTo>
                  <a:pt x="1280725" y="384038"/>
                  <a:pt x="1156521" y="344676"/>
                  <a:pt x="1295400" y="406400"/>
                </a:cubicBezTo>
                <a:cubicBezTo>
                  <a:pt x="1327291" y="420574"/>
                  <a:pt x="1423063" y="440796"/>
                  <a:pt x="1435100" y="444500"/>
                </a:cubicBezTo>
                <a:cubicBezTo>
                  <a:pt x="1456889" y="451204"/>
                  <a:pt x="1477942" y="460259"/>
                  <a:pt x="1498600" y="469900"/>
                </a:cubicBezTo>
                <a:cubicBezTo>
                  <a:pt x="1541490" y="489915"/>
                  <a:pt x="1580091" y="520397"/>
                  <a:pt x="1625600" y="533400"/>
                </a:cubicBezTo>
                <a:lnTo>
                  <a:pt x="1714500" y="558800"/>
                </a:lnTo>
                <a:cubicBezTo>
                  <a:pt x="1727322" y="562647"/>
                  <a:pt x="1740626" y="565513"/>
                  <a:pt x="1752600" y="571500"/>
                </a:cubicBezTo>
                <a:cubicBezTo>
                  <a:pt x="1904782" y="647591"/>
                  <a:pt x="1634468" y="534407"/>
                  <a:pt x="1854200" y="622300"/>
                </a:cubicBezTo>
                <a:cubicBezTo>
                  <a:pt x="1858433" y="635000"/>
                  <a:pt x="1855761" y="652974"/>
                  <a:pt x="1866900" y="660400"/>
                </a:cubicBezTo>
                <a:cubicBezTo>
                  <a:pt x="1884861" y="672374"/>
                  <a:pt x="1909459" y="667865"/>
                  <a:pt x="1930400" y="673100"/>
                </a:cubicBezTo>
                <a:cubicBezTo>
                  <a:pt x="1943387" y="676347"/>
                  <a:pt x="1955800" y="681567"/>
                  <a:pt x="1968500" y="685800"/>
                </a:cubicBezTo>
                <a:cubicBezTo>
                  <a:pt x="2112408" y="793731"/>
                  <a:pt x="1930636" y="662135"/>
                  <a:pt x="2070100" y="749300"/>
                </a:cubicBezTo>
                <a:cubicBezTo>
                  <a:pt x="2088049" y="760518"/>
                  <a:pt x="2102951" y="776182"/>
                  <a:pt x="2120900" y="787400"/>
                </a:cubicBezTo>
                <a:cubicBezTo>
                  <a:pt x="2161400" y="812713"/>
                  <a:pt x="2216582" y="824452"/>
                  <a:pt x="2247900" y="863600"/>
                </a:cubicBezTo>
                <a:cubicBezTo>
                  <a:pt x="2264833" y="884767"/>
                  <a:pt x="2283664" y="904546"/>
                  <a:pt x="2298700" y="927100"/>
                </a:cubicBezTo>
                <a:cubicBezTo>
                  <a:pt x="2351554" y="1006382"/>
                  <a:pt x="2302933" y="948267"/>
                  <a:pt x="2336800" y="1016000"/>
                </a:cubicBezTo>
                <a:cubicBezTo>
                  <a:pt x="2343626" y="1029652"/>
                  <a:pt x="2355374" y="1040448"/>
                  <a:pt x="2362200" y="1054100"/>
                </a:cubicBezTo>
                <a:cubicBezTo>
                  <a:pt x="2371147" y="1071993"/>
                  <a:pt x="2392972" y="1130053"/>
                  <a:pt x="2400300" y="1155700"/>
                </a:cubicBezTo>
                <a:cubicBezTo>
                  <a:pt x="2405095" y="1172483"/>
                  <a:pt x="2408205" y="1189717"/>
                  <a:pt x="2413000" y="1206500"/>
                </a:cubicBezTo>
                <a:cubicBezTo>
                  <a:pt x="2438230" y="1294804"/>
                  <a:pt x="2410460" y="1187027"/>
                  <a:pt x="2451100" y="1295400"/>
                </a:cubicBezTo>
                <a:cubicBezTo>
                  <a:pt x="2457229" y="1311743"/>
                  <a:pt x="2459567" y="1329267"/>
                  <a:pt x="2463800" y="1346200"/>
                </a:cubicBezTo>
                <a:cubicBezTo>
                  <a:pt x="2439545" y="1758533"/>
                  <a:pt x="2477605" y="1430681"/>
                  <a:pt x="2425700" y="1638300"/>
                </a:cubicBezTo>
                <a:cubicBezTo>
                  <a:pt x="2419455" y="1663282"/>
                  <a:pt x="2421143" y="1690071"/>
                  <a:pt x="2413000" y="1714500"/>
                </a:cubicBezTo>
                <a:cubicBezTo>
                  <a:pt x="2404020" y="1741441"/>
                  <a:pt x="2385822" y="1764486"/>
                  <a:pt x="2374900" y="1790700"/>
                </a:cubicBezTo>
                <a:cubicBezTo>
                  <a:pt x="2364602" y="1815414"/>
                  <a:pt x="2363275" y="1843942"/>
                  <a:pt x="2349500" y="1866900"/>
                </a:cubicBezTo>
                <a:cubicBezTo>
                  <a:pt x="2324667" y="1908289"/>
                  <a:pt x="2279613" y="1936835"/>
                  <a:pt x="2260600" y="1981200"/>
                </a:cubicBezTo>
                <a:cubicBezTo>
                  <a:pt x="2247900" y="2010833"/>
                  <a:pt x="2243140" y="2045332"/>
                  <a:pt x="2222500" y="2070100"/>
                </a:cubicBezTo>
                <a:cubicBezTo>
                  <a:pt x="2199187" y="2098076"/>
                  <a:pt x="2162037" y="2110851"/>
                  <a:pt x="2133600" y="2133600"/>
                </a:cubicBezTo>
                <a:cubicBezTo>
                  <a:pt x="2119575" y="2144820"/>
                  <a:pt x="2110444" y="2161737"/>
                  <a:pt x="2095500" y="2171700"/>
                </a:cubicBezTo>
                <a:cubicBezTo>
                  <a:pt x="1908474" y="2296384"/>
                  <a:pt x="1996938" y="2223544"/>
                  <a:pt x="1841500" y="2311400"/>
                </a:cubicBezTo>
                <a:cubicBezTo>
                  <a:pt x="1777032" y="2347838"/>
                  <a:pt x="1717235" y="2392582"/>
                  <a:pt x="1651000" y="2425700"/>
                </a:cubicBezTo>
                <a:cubicBezTo>
                  <a:pt x="1625600" y="2438400"/>
                  <a:pt x="1599624" y="2450009"/>
                  <a:pt x="1574800" y="2463800"/>
                </a:cubicBezTo>
                <a:cubicBezTo>
                  <a:pt x="1561457" y="2471213"/>
                  <a:pt x="1550352" y="2482374"/>
                  <a:pt x="1536700" y="2489200"/>
                </a:cubicBezTo>
                <a:cubicBezTo>
                  <a:pt x="1516310" y="2499395"/>
                  <a:pt x="1493214" y="2503684"/>
                  <a:pt x="1473200" y="2514600"/>
                </a:cubicBezTo>
                <a:cubicBezTo>
                  <a:pt x="1446400" y="2529218"/>
                  <a:pt x="1423369" y="2550018"/>
                  <a:pt x="1397000" y="2565400"/>
                </a:cubicBezTo>
                <a:cubicBezTo>
                  <a:pt x="1372470" y="2579709"/>
                  <a:pt x="1344758" y="2588254"/>
                  <a:pt x="1320800" y="2603500"/>
                </a:cubicBezTo>
                <a:cubicBezTo>
                  <a:pt x="1297931" y="2618053"/>
                  <a:pt x="1279854" y="2639264"/>
                  <a:pt x="1257300" y="2654300"/>
                </a:cubicBezTo>
                <a:cubicBezTo>
                  <a:pt x="1241548" y="2664802"/>
                  <a:pt x="1222734" y="2669960"/>
                  <a:pt x="1206500" y="2679700"/>
                </a:cubicBezTo>
                <a:cubicBezTo>
                  <a:pt x="1097327" y="2745204"/>
                  <a:pt x="1168836" y="2717655"/>
                  <a:pt x="1092200" y="2743200"/>
                </a:cubicBezTo>
                <a:cubicBezTo>
                  <a:pt x="919226" y="2891463"/>
                  <a:pt x="1091398" y="2751571"/>
                  <a:pt x="901700" y="2882900"/>
                </a:cubicBezTo>
                <a:cubicBezTo>
                  <a:pt x="879413" y="2898329"/>
                  <a:pt x="861286" y="2919494"/>
                  <a:pt x="838200" y="2933700"/>
                </a:cubicBezTo>
                <a:cubicBezTo>
                  <a:pt x="805953" y="2953544"/>
                  <a:pt x="763374" y="2957726"/>
                  <a:pt x="736600" y="2984500"/>
                </a:cubicBezTo>
                <a:cubicBezTo>
                  <a:pt x="701577" y="3019523"/>
                  <a:pt x="701656" y="3024425"/>
                  <a:pt x="660400" y="3048000"/>
                </a:cubicBezTo>
                <a:cubicBezTo>
                  <a:pt x="643962" y="3057393"/>
                  <a:pt x="624746" y="3062041"/>
                  <a:pt x="609600" y="3073400"/>
                </a:cubicBezTo>
                <a:cubicBezTo>
                  <a:pt x="590442" y="3087768"/>
                  <a:pt x="577703" y="3109498"/>
                  <a:pt x="558800" y="3124200"/>
                </a:cubicBezTo>
                <a:cubicBezTo>
                  <a:pt x="539315" y="3139355"/>
                  <a:pt x="515839" y="3148608"/>
                  <a:pt x="495300" y="3162300"/>
                </a:cubicBezTo>
                <a:cubicBezTo>
                  <a:pt x="477688" y="3174041"/>
                  <a:pt x="461840" y="3188262"/>
                  <a:pt x="444500" y="3200400"/>
                </a:cubicBezTo>
                <a:cubicBezTo>
                  <a:pt x="406987" y="3226659"/>
                  <a:pt x="368300" y="3251200"/>
                  <a:pt x="330200" y="3276600"/>
                </a:cubicBezTo>
                <a:cubicBezTo>
                  <a:pt x="317500" y="3285067"/>
                  <a:pt x="302893" y="3291207"/>
                  <a:pt x="292100" y="3302000"/>
                </a:cubicBezTo>
                <a:cubicBezTo>
                  <a:pt x="279400" y="3314700"/>
                  <a:pt x="267637" y="3328411"/>
                  <a:pt x="254000" y="3340100"/>
                </a:cubicBezTo>
                <a:cubicBezTo>
                  <a:pt x="237929" y="3353875"/>
                  <a:pt x="220424" y="3365897"/>
                  <a:pt x="203200" y="3378200"/>
                </a:cubicBezTo>
                <a:cubicBezTo>
                  <a:pt x="190780" y="3387072"/>
                  <a:pt x="175893" y="3392807"/>
                  <a:pt x="165100" y="3403600"/>
                </a:cubicBezTo>
                <a:cubicBezTo>
                  <a:pt x="158407" y="3410293"/>
                  <a:pt x="156633" y="3420533"/>
                  <a:pt x="152400" y="3429000"/>
                </a:cubicBezTo>
              </a:path>
            </a:pathLst>
          </a:cu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олилиния 15"/>
          <p:cNvSpPr/>
          <p:nvPr/>
        </p:nvSpPr>
        <p:spPr>
          <a:xfrm>
            <a:off x="3657600" y="1778000"/>
            <a:ext cx="470078" cy="3167552"/>
          </a:xfrm>
          <a:custGeom>
            <a:avLst/>
            <a:gdLst>
              <a:gd name="connsiteX0" fmla="*/ 342900 w 470078"/>
              <a:gd name="connsiteY0" fmla="*/ 0 h 3167552"/>
              <a:gd name="connsiteX1" fmla="*/ 317500 w 470078"/>
              <a:gd name="connsiteY1" fmla="*/ 63500 h 3167552"/>
              <a:gd name="connsiteX2" fmla="*/ 279400 w 470078"/>
              <a:gd name="connsiteY2" fmla="*/ 177800 h 3167552"/>
              <a:gd name="connsiteX3" fmla="*/ 254000 w 470078"/>
              <a:gd name="connsiteY3" fmla="*/ 279400 h 3167552"/>
              <a:gd name="connsiteX4" fmla="*/ 241300 w 470078"/>
              <a:gd name="connsiteY4" fmla="*/ 317500 h 3167552"/>
              <a:gd name="connsiteX5" fmla="*/ 215900 w 470078"/>
              <a:gd name="connsiteY5" fmla="*/ 431800 h 3167552"/>
              <a:gd name="connsiteX6" fmla="*/ 177800 w 470078"/>
              <a:gd name="connsiteY6" fmla="*/ 533400 h 3167552"/>
              <a:gd name="connsiteX7" fmla="*/ 165100 w 470078"/>
              <a:gd name="connsiteY7" fmla="*/ 596900 h 3167552"/>
              <a:gd name="connsiteX8" fmla="*/ 127000 w 470078"/>
              <a:gd name="connsiteY8" fmla="*/ 685800 h 3167552"/>
              <a:gd name="connsiteX9" fmla="*/ 114300 w 470078"/>
              <a:gd name="connsiteY9" fmla="*/ 736600 h 3167552"/>
              <a:gd name="connsiteX10" fmla="*/ 101600 w 470078"/>
              <a:gd name="connsiteY10" fmla="*/ 774700 h 3167552"/>
              <a:gd name="connsiteX11" fmla="*/ 88900 w 470078"/>
              <a:gd name="connsiteY11" fmla="*/ 838200 h 3167552"/>
              <a:gd name="connsiteX12" fmla="*/ 50800 w 470078"/>
              <a:gd name="connsiteY12" fmla="*/ 952500 h 3167552"/>
              <a:gd name="connsiteX13" fmla="*/ 25400 w 470078"/>
              <a:gd name="connsiteY13" fmla="*/ 1041400 h 3167552"/>
              <a:gd name="connsiteX14" fmla="*/ 12700 w 470078"/>
              <a:gd name="connsiteY14" fmla="*/ 1143000 h 3167552"/>
              <a:gd name="connsiteX15" fmla="*/ 0 w 470078"/>
              <a:gd name="connsiteY15" fmla="*/ 1409700 h 3167552"/>
              <a:gd name="connsiteX16" fmla="*/ 12700 w 470078"/>
              <a:gd name="connsiteY16" fmla="*/ 1778000 h 3167552"/>
              <a:gd name="connsiteX17" fmla="*/ 25400 w 470078"/>
              <a:gd name="connsiteY17" fmla="*/ 1828800 h 3167552"/>
              <a:gd name="connsiteX18" fmla="*/ 38100 w 470078"/>
              <a:gd name="connsiteY18" fmla="*/ 1892300 h 3167552"/>
              <a:gd name="connsiteX19" fmla="*/ 114300 w 470078"/>
              <a:gd name="connsiteY19" fmla="*/ 2146300 h 3167552"/>
              <a:gd name="connsiteX20" fmla="*/ 152400 w 470078"/>
              <a:gd name="connsiteY20" fmla="*/ 2235200 h 3167552"/>
              <a:gd name="connsiteX21" fmla="*/ 165100 w 470078"/>
              <a:gd name="connsiteY21" fmla="*/ 2286000 h 3167552"/>
              <a:gd name="connsiteX22" fmla="*/ 254000 w 470078"/>
              <a:gd name="connsiteY22" fmla="*/ 2400300 h 3167552"/>
              <a:gd name="connsiteX23" fmla="*/ 266700 w 470078"/>
              <a:gd name="connsiteY23" fmla="*/ 2438400 h 3167552"/>
              <a:gd name="connsiteX24" fmla="*/ 279400 w 470078"/>
              <a:gd name="connsiteY24" fmla="*/ 2489200 h 3167552"/>
              <a:gd name="connsiteX25" fmla="*/ 317500 w 470078"/>
              <a:gd name="connsiteY25" fmla="*/ 2540000 h 3167552"/>
              <a:gd name="connsiteX26" fmla="*/ 330200 w 470078"/>
              <a:gd name="connsiteY26" fmla="*/ 2578100 h 3167552"/>
              <a:gd name="connsiteX27" fmla="*/ 355600 w 470078"/>
              <a:gd name="connsiteY27" fmla="*/ 2616200 h 3167552"/>
              <a:gd name="connsiteX28" fmla="*/ 381000 w 470078"/>
              <a:gd name="connsiteY28" fmla="*/ 2705100 h 3167552"/>
              <a:gd name="connsiteX29" fmla="*/ 406400 w 470078"/>
              <a:gd name="connsiteY29" fmla="*/ 2743200 h 3167552"/>
              <a:gd name="connsiteX30" fmla="*/ 419100 w 470078"/>
              <a:gd name="connsiteY30" fmla="*/ 2794000 h 3167552"/>
              <a:gd name="connsiteX31" fmla="*/ 444500 w 470078"/>
              <a:gd name="connsiteY31" fmla="*/ 2844800 h 3167552"/>
              <a:gd name="connsiteX32" fmla="*/ 457200 w 470078"/>
              <a:gd name="connsiteY32" fmla="*/ 3098800 h 3167552"/>
              <a:gd name="connsiteX33" fmla="*/ 469900 w 470078"/>
              <a:gd name="connsiteY33" fmla="*/ 3162300 h 31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70078" h="3167552">
                <a:moveTo>
                  <a:pt x="342900" y="0"/>
                </a:moveTo>
                <a:cubicBezTo>
                  <a:pt x="334433" y="21167"/>
                  <a:pt x="323498" y="41506"/>
                  <a:pt x="317500" y="63500"/>
                </a:cubicBezTo>
                <a:cubicBezTo>
                  <a:pt x="285911" y="179325"/>
                  <a:pt x="328793" y="103711"/>
                  <a:pt x="279400" y="177800"/>
                </a:cubicBezTo>
                <a:cubicBezTo>
                  <a:pt x="270933" y="211667"/>
                  <a:pt x="265039" y="246282"/>
                  <a:pt x="254000" y="279400"/>
                </a:cubicBezTo>
                <a:cubicBezTo>
                  <a:pt x="249767" y="292100"/>
                  <a:pt x="244547" y="304513"/>
                  <a:pt x="241300" y="317500"/>
                </a:cubicBezTo>
                <a:cubicBezTo>
                  <a:pt x="231234" y="357763"/>
                  <a:pt x="228937" y="392688"/>
                  <a:pt x="215900" y="431800"/>
                </a:cubicBezTo>
                <a:cubicBezTo>
                  <a:pt x="204246" y="466761"/>
                  <a:pt x="186717" y="497730"/>
                  <a:pt x="177800" y="533400"/>
                </a:cubicBezTo>
                <a:cubicBezTo>
                  <a:pt x="172565" y="554341"/>
                  <a:pt x="170335" y="575959"/>
                  <a:pt x="165100" y="596900"/>
                </a:cubicBezTo>
                <a:cubicBezTo>
                  <a:pt x="149331" y="659975"/>
                  <a:pt x="154260" y="613107"/>
                  <a:pt x="127000" y="685800"/>
                </a:cubicBezTo>
                <a:cubicBezTo>
                  <a:pt x="120871" y="702143"/>
                  <a:pt x="119095" y="719817"/>
                  <a:pt x="114300" y="736600"/>
                </a:cubicBezTo>
                <a:cubicBezTo>
                  <a:pt x="110622" y="749472"/>
                  <a:pt x="104847" y="761713"/>
                  <a:pt x="101600" y="774700"/>
                </a:cubicBezTo>
                <a:cubicBezTo>
                  <a:pt x="96365" y="795641"/>
                  <a:pt x="94580" y="817375"/>
                  <a:pt x="88900" y="838200"/>
                </a:cubicBezTo>
                <a:lnTo>
                  <a:pt x="50800" y="952500"/>
                </a:lnTo>
                <a:cubicBezTo>
                  <a:pt x="40734" y="982697"/>
                  <a:pt x="30716" y="1009506"/>
                  <a:pt x="25400" y="1041400"/>
                </a:cubicBezTo>
                <a:cubicBezTo>
                  <a:pt x="19789" y="1075066"/>
                  <a:pt x="16933" y="1109133"/>
                  <a:pt x="12700" y="1143000"/>
                </a:cubicBezTo>
                <a:cubicBezTo>
                  <a:pt x="8467" y="1231900"/>
                  <a:pt x="0" y="1320699"/>
                  <a:pt x="0" y="1409700"/>
                </a:cubicBezTo>
                <a:cubicBezTo>
                  <a:pt x="0" y="1532540"/>
                  <a:pt x="5269" y="1655385"/>
                  <a:pt x="12700" y="1778000"/>
                </a:cubicBezTo>
                <a:cubicBezTo>
                  <a:pt x="13756" y="1795423"/>
                  <a:pt x="21614" y="1811761"/>
                  <a:pt x="25400" y="1828800"/>
                </a:cubicBezTo>
                <a:cubicBezTo>
                  <a:pt x="30083" y="1849872"/>
                  <a:pt x="33246" y="1871267"/>
                  <a:pt x="38100" y="1892300"/>
                </a:cubicBezTo>
                <a:cubicBezTo>
                  <a:pt x="56651" y="1972689"/>
                  <a:pt x="82888" y="2073005"/>
                  <a:pt x="114300" y="2146300"/>
                </a:cubicBezTo>
                <a:cubicBezTo>
                  <a:pt x="127000" y="2175933"/>
                  <a:pt x="141382" y="2204901"/>
                  <a:pt x="152400" y="2235200"/>
                </a:cubicBezTo>
                <a:cubicBezTo>
                  <a:pt x="158365" y="2251604"/>
                  <a:pt x="157294" y="2270388"/>
                  <a:pt x="165100" y="2286000"/>
                </a:cubicBezTo>
                <a:cubicBezTo>
                  <a:pt x="195481" y="2346763"/>
                  <a:pt x="212189" y="2358489"/>
                  <a:pt x="254000" y="2400300"/>
                </a:cubicBezTo>
                <a:cubicBezTo>
                  <a:pt x="258233" y="2413000"/>
                  <a:pt x="263022" y="2425528"/>
                  <a:pt x="266700" y="2438400"/>
                </a:cubicBezTo>
                <a:cubicBezTo>
                  <a:pt x="271495" y="2455183"/>
                  <a:pt x="271594" y="2473588"/>
                  <a:pt x="279400" y="2489200"/>
                </a:cubicBezTo>
                <a:cubicBezTo>
                  <a:pt x="288866" y="2508132"/>
                  <a:pt x="304800" y="2523067"/>
                  <a:pt x="317500" y="2540000"/>
                </a:cubicBezTo>
                <a:cubicBezTo>
                  <a:pt x="321733" y="2552700"/>
                  <a:pt x="324213" y="2566126"/>
                  <a:pt x="330200" y="2578100"/>
                </a:cubicBezTo>
                <a:cubicBezTo>
                  <a:pt x="337026" y="2591752"/>
                  <a:pt x="349587" y="2602171"/>
                  <a:pt x="355600" y="2616200"/>
                </a:cubicBezTo>
                <a:cubicBezTo>
                  <a:pt x="380015" y="2673167"/>
                  <a:pt x="356286" y="2655672"/>
                  <a:pt x="381000" y="2705100"/>
                </a:cubicBezTo>
                <a:cubicBezTo>
                  <a:pt x="387826" y="2718752"/>
                  <a:pt x="397933" y="2730500"/>
                  <a:pt x="406400" y="2743200"/>
                </a:cubicBezTo>
                <a:cubicBezTo>
                  <a:pt x="410633" y="2760133"/>
                  <a:pt x="412971" y="2777657"/>
                  <a:pt x="419100" y="2794000"/>
                </a:cubicBezTo>
                <a:cubicBezTo>
                  <a:pt x="425747" y="2811727"/>
                  <a:pt x="442152" y="2826014"/>
                  <a:pt x="444500" y="2844800"/>
                </a:cubicBezTo>
                <a:cubicBezTo>
                  <a:pt x="455015" y="2928918"/>
                  <a:pt x="449856" y="3014346"/>
                  <a:pt x="457200" y="3098800"/>
                </a:cubicBezTo>
                <a:cubicBezTo>
                  <a:pt x="472577" y="3275640"/>
                  <a:pt x="469900" y="3040846"/>
                  <a:pt x="469900" y="316230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олилиния 16"/>
          <p:cNvSpPr/>
          <p:nvPr/>
        </p:nvSpPr>
        <p:spPr>
          <a:xfrm>
            <a:off x="4457699" y="1790700"/>
            <a:ext cx="1993901" cy="3162300"/>
          </a:xfrm>
          <a:custGeom>
            <a:avLst/>
            <a:gdLst>
              <a:gd name="connsiteX0" fmla="*/ 88901 w 1993901"/>
              <a:gd name="connsiteY0" fmla="*/ 0 h 3162300"/>
              <a:gd name="connsiteX1" fmla="*/ 152401 w 1993901"/>
              <a:gd name="connsiteY1" fmla="*/ 25400 h 3162300"/>
              <a:gd name="connsiteX2" fmla="*/ 266701 w 1993901"/>
              <a:gd name="connsiteY2" fmla="*/ 63500 h 3162300"/>
              <a:gd name="connsiteX3" fmla="*/ 381001 w 1993901"/>
              <a:gd name="connsiteY3" fmla="*/ 114300 h 3162300"/>
              <a:gd name="connsiteX4" fmla="*/ 431801 w 1993901"/>
              <a:gd name="connsiteY4" fmla="*/ 139700 h 3162300"/>
              <a:gd name="connsiteX5" fmla="*/ 469901 w 1993901"/>
              <a:gd name="connsiteY5" fmla="*/ 152400 h 3162300"/>
              <a:gd name="connsiteX6" fmla="*/ 520701 w 1993901"/>
              <a:gd name="connsiteY6" fmla="*/ 177800 h 3162300"/>
              <a:gd name="connsiteX7" fmla="*/ 584201 w 1993901"/>
              <a:gd name="connsiteY7" fmla="*/ 203200 h 3162300"/>
              <a:gd name="connsiteX8" fmla="*/ 660401 w 1993901"/>
              <a:gd name="connsiteY8" fmla="*/ 254000 h 3162300"/>
              <a:gd name="connsiteX9" fmla="*/ 711201 w 1993901"/>
              <a:gd name="connsiteY9" fmla="*/ 279400 h 3162300"/>
              <a:gd name="connsiteX10" fmla="*/ 749301 w 1993901"/>
              <a:gd name="connsiteY10" fmla="*/ 317500 h 3162300"/>
              <a:gd name="connsiteX11" fmla="*/ 812801 w 1993901"/>
              <a:gd name="connsiteY11" fmla="*/ 342900 h 3162300"/>
              <a:gd name="connsiteX12" fmla="*/ 850901 w 1993901"/>
              <a:gd name="connsiteY12" fmla="*/ 368300 h 3162300"/>
              <a:gd name="connsiteX13" fmla="*/ 901701 w 1993901"/>
              <a:gd name="connsiteY13" fmla="*/ 393700 h 3162300"/>
              <a:gd name="connsiteX14" fmla="*/ 977901 w 1993901"/>
              <a:gd name="connsiteY14" fmla="*/ 444500 h 3162300"/>
              <a:gd name="connsiteX15" fmla="*/ 1016001 w 1993901"/>
              <a:gd name="connsiteY15" fmla="*/ 469900 h 3162300"/>
              <a:gd name="connsiteX16" fmla="*/ 1054101 w 1993901"/>
              <a:gd name="connsiteY16" fmla="*/ 482600 h 3162300"/>
              <a:gd name="connsiteX17" fmla="*/ 1155701 w 1993901"/>
              <a:gd name="connsiteY17" fmla="*/ 533400 h 3162300"/>
              <a:gd name="connsiteX18" fmla="*/ 1231901 w 1993901"/>
              <a:gd name="connsiteY18" fmla="*/ 558800 h 3162300"/>
              <a:gd name="connsiteX19" fmla="*/ 1270001 w 1993901"/>
              <a:gd name="connsiteY19" fmla="*/ 584200 h 3162300"/>
              <a:gd name="connsiteX20" fmla="*/ 1320801 w 1993901"/>
              <a:gd name="connsiteY20" fmla="*/ 622300 h 3162300"/>
              <a:gd name="connsiteX21" fmla="*/ 1397001 w 1993901"/>
              <a:gd name="connsiteY21" fmla="*/ 647700 h 3162300"/>
              <a:gd name="connsiteX22" fmla="*/ 1435101 w 1993901"/>
              <a:gd name="connsiteY22" fmla="*/ 660400 h 3162300"/>
              <a:gd name="connsiteX23" fmla="*/ 1549401 w 1993901"/>
              <a:gd name="connsiteY23" fmla="*/ 736600 h 3162300"/>
              <a:gd name="connsiteX24" fmla="*/ 1587501 w 1993901"/>
              <a:gd name="connsiteY24" fmla="*/ 762000 h 3162300"/>
              <a:gd name="connsiteX25" fmla="*/ 1625601 w 1993901"/>
              <a:gd name="connsiteY25" fmla="*/ 774700 h 3162300"/>
              <a:gd name="connsiteX26" fmla="*/ 1701801 w 1993901"/>
              <a:gd name="connsiteY26" fmla="*/ 825500 h 3162300"/>
              <a:gd name="connsiteX27" fmla="*/ 1854201 w 1993901"/>
              <a:gd name="connsiteY27" fmla="*/ 901700 h 3162300"/>
              <a:gd name="connsiteX28" fmla="*/ 1892301 w 1993901"/>
              <a:gd name="connsiteY28" fmla="*/ 927100 h 3162300"/>
              <a:gd name="connsiteX29" fmla="*/ 1917701 w 1993901"/>
              <a:gd name="connsiteY29" fmla="*/ 965200 h 3162300"/>
              <a:gd name="connsiteX30" fmla="*/ 1955801 w 1993901"/>
              <a:gd name="connsiteY30" fmla="*/ 1003300 h 3162300"/>
              <a:gd name="connsiteX31" fmla="*/ 1968501 w 1993901"/>
              <a:gd name="connsiteY31" fmla="*/ 1041400 h 3162300"/>
              <a:gd name="connsiteX32" fmla="*/ 1993901 w 1993901"/>
              <a:gd name="connsiteY32" fmla="*/ 1079500 h 3162300"/>
              <a:gd name="connsiteX33" fmla="*/ 1981201 w 1993901"/>
              <a:gd name="connsiteY33" fmla="*/ 1270000 h 3162300"/>
              <a:gd name="connsiteX34" fmla="*/ 1968501 w 1993901"/>
              <a:gd name="connsiteY34" fmla="*/ 1308100 h 3162300"/>
              <a:gd name="connsiteX35" fmla="*/ 1778001 w 1993901"/>
              <a:gd name="connsiteY35" fmla="*/ 1295400 h 3162300"/>
              <a:gd name="connsiteX36" fmla="*/ 1676401 w 1993901"/>
              <a:gd name="connsiteY36" fmla="*/ 1282700 h 3162300"/>
              <a:gd name="connsiteX37" fmla="*/ 1549401 w 1993901"/>
              <a:gd name="connsiteY37" fmla="*/ 1257300 h 3162300"/>
              <a:gd name="connsiteX38" fmla="*/ 1498601 w 1993901"/>
              <a:gd name="connsiteY38" fmla="*/ 1244600 h 3162300"/>
              <a:gd name="connsiteX39" fmla="*/ 1384301 w 1993901"/>
              <a:gd name="connsiteY39" fmla="*/ 1231900 h 3162300"/>
              <a:gd name="connsiteX40" fmla="*/ 317501 w 1993901"/>
              <a:gd name="connsiteY40" fmla="*/ 1231900 h 3162300"/>
              <a:gd name="connsiteX41" fmla="*/ 241301 w 1993901"/>
              <a:gd name="connsiteY41" fmla="*/ 1257300 h 3162300"/>
              <a:gd name="connsiteX42" fmla="*/ 165101 w 1993901"/>
              <a:gd name="connsiteY42" fmla="*/ 1295400 h 3162300"/>
              <a:gd name="connsiteX43" fmla="*/ 152401 w 1993901"/>
              <a:gd name="connsiteY43" fmla="*/ 1333500 h 3162300"/>
              <a:gd name="connsiteX44" fmla="*/ 101601 w 1993901"/>
              <a:gd name="connsiteY44" fmla="*/ 1422400 h 3162300"/>
              <a:gd name="connsiteX45" fmla="*/ 63501 w 1993901"/>
              <a:gd name="connsiteY45" fmla="*/ 1587500 h 3162300"/>
              <a:gd name="connsiteX46" fmla="*/ 50801 w 1993901"/>
              <a:gd name="connsiteY46" fmla="*/ 1651000 h 3162300"/>
              <a:gd name="connsiteX47" fmla="*/ 38101 w 1993901"/>
              <a:gd name="connsiteY47" fmla="*/ 1701800 h 3162300"/>
              <a:gd name="connsiteX48" fmla="*/ 25401 w 1993901"/>
              <a:gd name="connsiteY48" fmla="*/ 1790700 h 3162300"/>
              <a:gd name="connsiteX49" fmla="*/ 50801 w 1993901"/>
              <a:gd name="connsiteY49" fmla="*/ 1955800 h 3162300"/>
              <a:gd name="connsiteX50" fmla="*/ 63501 w 1993901"/>
              <a:gd name="connsiteY50" fmla="*/ 2095500 h 3162300"/>
              <a:gd name="connsiteX51" fmla="*/ 88901 w 1993901"/>
              <a:gd name="connsiteY51" fmla="*/ 2197100 h 3162300"/>
              <a:gd name="connsiteX52" fmla="*/ 101601 w 1993901"/>
              <a:gd name="connsiteY52" fmla="*/ 2247900 h 3162300"/>
              <a:gd name="connsiteX53" fmla="*/ 76201 w 1993901"/>
              <a:gd name="connsiteY53" fmla="*/ 2692400 h 3162300"/>
              <a:gd name="connsiteX54" fmla="*/ 63501 w 1993901"/>
              <a:gd name="connsiteY54" fmla="*/ 2730500 h 3162300"/>
              <a:gd name="connsiteX55" fmla="*/ 38101 w 1993901"/>
              <a:gd name="connsiteY55" fmla="*/ 2895600 h 3162300"/>
              <a:gd name="connsiteX56" fmla="*/ 12701 w 1993901"/>
              <a:gd name="connsiteY56" fmla="*/ 3022600 h 3162300"/>
              <a:gd name="connsiteX57" fmla="*/ 1 w 1993901"/>
              <a:gd name="connsiteY57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993901" h="3162300">
                <a:moveTo>
                  <a:pt x="88901" y="0"/>
                </a:moveTo>
                <a:cubicBezTo>
                  <a:pt x="110068" y="8467"/>
                  <a:pt x="130932" y="17732"/>
                  <a:pt x="152401" y="25400"/>
                </a:cubicBezTo>
                <a:cubicBezTo>
                  <a:pt x="190222" y="38908"/>
                  <a:pt x="233285" y="41223"/>
                  <a:pt x="266701" y="63500"/>
                </a:cubicBezTo>
                <a:cubicBezTo>
                  <a:pt x="378774" y="138215"/>
                  <a:pt x="199641" y="23620"/>
                  <a:pt x="381001" y="114300"/>
                </a:cubicBezTo>
                <a:cubicBezTo>
                  <a:pt x="397934" y="122767"/>
                  <a:pt x="414400" y="132242"/>
                  <a:pt x="431801" y="139700"/>
                </a:cubicBezTo>
                <a:cubicBezTo>
                  <a:pt x="444106" y="144973"/>
                  <a:pt x="457596" y="147127"/>
                  <a:pt x="469901" y="152400"/>
                </a:cubicBezTo>
                <a:cubicBezTo>
                  <a:pt x="487302" y="159858"/>
                  <a:pt x="503401" y="170111"/>
                  <a:pt x="520701" y="177800"/>
                </a:cubicBezTo>
                <a:cubicBezTo>
                  <a:pt x="541533" y="187059"/>
                  <a:pt x="564187" y="192284"/>
                  <a:pt x="584201" y="203200"/>
                </a:cubicBezTo>
                <a:cubicBezTo>
                  <a:pt x="611001" y="217818"/>
                  <a:pt x="633097" y="240348"/>
                  <a:pt x="660401" y="254000"/>
                </a:cubicBezTo>
                <a:cubicBezTo>
                  <a:pt x="677334" y="262467"/>
                  <a:pt x="695795" y="268396"/>
                  <a:pt x="711201" y="279400"/>
                </a:cubicBezTo>
                <a:cubicBezTo>
                  <a:pt x="725816" y="289839"/>
                  <a:pt x="734071" y="307981"/>
                  <a:pt x="749301" y="317500"/>
                </a:cubicBezTo>
                <a:cubicBezTo>
                  <a:pt x="768633" y="329582"/>
                  <a:pt x="792411" y="332705"/>
                  <a:pt x="812801" y="342900"/>
                </a:cubicBezTo>
                <a:cubicBezTo>
                  <a:pt x="826453" y="349726"/>
                  <a:pt x="837649" y="360727"/>
                  <a:pt x="850901" y="368300"/>
                </a:cubicBezTo>
                <a:cubicBezTo>
                  <a:pt x="867339" y="377693"/>
                  <a:pt x="885467" y="383960"/>
                  <a:pt x="901701" y="393700"/>
                </a:cubicBezTo>
                <a:cubicBezTo>
                  <a:pt x="927878" y="409406"/>
                  <a:pt x="952501" y="427567"/>
                  <a:pt x="977901" y="444500"/>
                </a:cubicBezTo>
                <a:cubicBezTo>
                  <a:pt x="990601" y="452967"/>
                  <a:pt x="1001521" y="465073"/>
                  <a:pt x="1016001" y="469900"/>
                </a:cubicBezTo>
                <a:cubicBezTo>
                  <a:pt x="1028701" y="474133"/>
                  <a:pt x="1041914" y="477060"/>
                  <a:pt x="1054101" y="482600"/>
                </a:cubicBezTo>
                <a:cubicBezTo>
                  <a:pt x="1088571" y="498268"/>
                  <a:pt x="1119780" y="521426"/>
                  <a:pt x="1155701" y="533400"/>
                </a:cubicBezTo>
                <a:cubicBezTo>
                  <a:pt x="1181101" y="541867"/>
                  <a:pt x="1209624" y="543948"/>
                  <a:pt x="1231901" y="558800"/>
                </a:cubicBezTo>
                <a:cubicBezTo>
                  <a:pt x="1244601" y="567267"/>
                  <a:pt x="1257581" y="575328"/>
                  <a:pt x="1270001" y="584200"/>
                </a:cubicBezTo>
                <a:cubicBezTo>
                  <a:pt x="1287225" y="596503"/>
                  <a:pt x="1301869" y="612834"/>
                  <a:pt x="1320801" y="622300"/>
                </a:cubicBezTo>
                <a:cubicBezTo>
                  <a:pt x="1344748" y="634274"/>
                  <a:pt x="1371601" y="639233"/>
                  <a:pt x="1397001" y="647700"/>
                </a:cubicBezTo>
                <a:cubicBezTo>
                  <a:pt x="1409701" y="651933"/>
                  <a:pt x="1423962" y="652974"/>
                  <a:pt x="1435101" y="660400"/>
                </a:cubicBezTo>
                <a:lnTo>
                  <a:pt x="1549401" y="736600"/>
                </a:lnTo>
                <a:cubicBezTo>
                  <a:pt x="1562101" y="745067"/>
                  <a:pt x="1573021" y="757173"/>
                  <a:pt x="1587501" y="762000"/>
                </a:cubicBezTo>
                <a:cubicBezTo>
                  <a:pt x="1600201" y="766233"/>
                  <a:pt x="1613899" y="768199"/>
                  <a:pt x="1625601" y="774700"/>
                </a:cubicBezTo>
                <a:cubicBezTo>
                  <a:pt x="1652286" y="789525"/>
                  <a:pt x="1672841" y="815847"/>
                  <a:pt x="1701801" y="825500"/>
                </a:cubicBezTo>
                <a:cubicBezTo>
                  <a:pt x="1806961" y="860553"/>
                  <a:pt x="1755724" y="836048"/>
                  <a:pt x="1854201" y="901700"/>
                </a:cubicBezTo>
                <a:lnTo>
                  <a:pt x="1892301" y="927100"/>
                </a:lnTo>
                <a:cubicBezTo>
                  <a:pt x="1900768" y="939800"/>
                  <a:pt x="1907930" y="953474"/>
                  <a:pt x="1917701" y="965200"/>
                </a:cubicBezTo>
                <a:cubicBezTo>
                  <a:pt x="1929199" y="978998"/>
                  <a:pt x="1945838" y="988356"/>
                  <a:pt x="1955801" y="1003300"/>
                </a:cubicBezTo>
                <a:cubicBezTo>
                  <a:pt x="1963227" y="1014439"/>
                  <a:pt x="1962514" y="1029426"/>
                  <a:pt x="1968501" y="1041400"/>
                </a:cubicBezTo>
                <a:cubicBezTo>
                  <a:pt x="1975327" y="1055052"/>
                  <a:pt x="1985434" y="1066800"/>
                  <a:pt x="1993901" y="1079500"/>
                </a:cubicBezTo>
                <a:cubicBezTo>
                  <a:pt x="1989668" y="1143000"/>
                  <a:pt x="1988229" y="1206748"/>
                  <a:pt x="1981201" y="1270000"/>
                </a:cubicBezTo>
                <a:cubicBezTo>
                  <a:pt x="1979723" y="1283305"/>
                  <a:pt x="1981785" y="1306440"/>
                  <a:pt x="1968501" y="1308100"/>
                </a:cubicBezTo>
                <a:cubicBezTo>
                  <a:pt x="1905351" y="1315994"/>
                  <a:pt x="1841403" y="1300913"/>
                  <a:pt x="1778001" y="1295400"/>
                </a:cubicBezTo>
                <a:cubicBezTo>
                  <a:pt x="1743999" y="1292443"/>
                  <a:pt x="1710268" y="1286933"/>
                  <a:pt x="1676401" y="1282700"/>
                </a:cubicBezTo>
                <a:cubicBezTo>
                  <a:pt x="1598156" y="1256618"/>
                  <a:pt x="1677821" y="1280649"/>
                  <a:pt x="1549401" y="1257300"/>
                </a:cubicBezTo>
                <a:cubicBezTo>
                  <a:pt x="1532228" y="1254178"/>
                  <a:pt x="1515853" y="1247254"/>
                  <a:pt x="1498601" y="1244600"/>
                </a:cubicBezTo>
                <a:cubicBezTo>
                  <a:pt x="1460712" y="1238771"/>
                  <a:pt x="1422401" y="1236133"/>
                  <a:pt x="1384301" y="1231900"/>
                </a:cubicBezTo>
                <a:cubicBezTo>
                  <a:pt x="1023321" y="1111573"/>
                  <a:pt x="1296869" y="1198129"/>
                  <a:pt x="317501" y="1231900"/>
                </a:cubicBezTo>
                <a:cubicBezTo>
                  <a:pt x="290743" y="1232823"/>
                  <a:pt x="266701" y="1248833"/>
                  <a:pt x="241301" y="1257300"/>
                </a:cubicBezTo>
                <a:cubicBezTo>
                  <a:pt x="188721" y="1274827"/>
                  <a:pt x="214340" y="1262574"/>
                  <a:pt x="165101" y="1295400"/>
                </a:cubicBezTo>
                <a:cubicBezTo>
                  <a:pt x="160868" y="1308100"/>
                  <a:pt x="158388" y="1321526"/>
                  <a:pt x="152401" y="1333500"/>
                </a:cubicBezTo>
                <a:cubicBezTo>
                  <a:pt x="88628" y="1461045"/>
                  <a:pt x="168397" y="1266543"/>
                  <a:pt x="101601" y="1422400"/>
                </a:cubicBezTo>
                <a:cubicBezTo>
                  <a:pt x="81837" y="1468516"/>
                  <a:pt x="70281" y="1553602"/>
                  <a:pt x="63501" y="1587500"/>
                </a:cubicBezTo>
                <a:cubicBezTo>
                  <a:pt x="59268" y="1608667"/>
                  <a:pt x="56036" y="1630059"/>
                  <a:pt x="50801" y="1651000"/>
                </a:cubicBezTo>
                <a:cubicBezTo>
                  <a:pt x="46568" y="1667933"/>
                  <a:pt x="41223" y="1684627"/>
                  <a:pt x="38101" y="1701800"/>
                </a:cubicBezTo>
                <a:cubicBezTo>
                  <a:pt x="32746" y="1731251"/>
                  <a:pt x="29634" y="1761067"/>
                  <a:pt x="25401" y="1790700"/>
                </a:cubicBezTo>
                <a:cubicBezTo>
                  <a:pt x="33868" y="1845733"/>
                  <a:pt x="43895" y="1900549"/>
                  <a:pt x="50801" y="1955800"/>
                </a:cubicBezTo>
                <a:cubicBezTo>
                  <a:pt x="56601" y="2002198"/>
                  <a:pt x="56208" y="2049313"/>
                  <a:pt x="63501" y="2095500"/>
                </a:cubicBezTo>
                <a:cubicBezTo>
                  <a:pt x="68945" y="2129982"/>
                  <a:pt x="80434" y="2163233"/>
                  <a:pt x="88901" y="2197100"/>
                </a:cubicBezTo>
                <a:lnTo>
                  <a:pt x="101601" y="2247900"/>
                </a:lnTo>
                <a:cubicBezTo>
                  <a:pt x="96700" y="2394940"/>
                  <a:pt x="112375" y="2547705"/>
                  <a:pt x="76201" y="2692400"/>
                </a:cubicBezTo>
                <a:cubicBezTo>
                  <a:pt x="72954" y="2705387"/>
                  <a:pt x="67734" y="2717800"/>
                  <a:pt x="63501" y="2730500"/>
                </a:cubicBezTo>
                <a:cubicBezTo>
                  <a:pt x="32792" y="2976174"/>
                  <a:pt x="67191" y="2721059"/>
                  <a:pt x="38101" y="2895600"/>
                </a:cubicBezTo>
                <a:cubicBezTo>
                  <a:pt x="18643" y="3012346"/>
                  <a:pt x="37042" y="2949576"/>
                  <a:pt x="12701" y="3022600"/>
                </a:cubicBezTo>
                <a:cubicBezTo>
                  <a:pt x="-420" y="3153812"/>
                  <a:pt x="1" y="3107056"/>
                  <a:pt x="1" y="3162300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олилиния 17"/>
          <p:cNvSpPr/>
          <p:nvPr/>
        </p:nvSpPr>
        <p:spPr>
          <a:xfrm>
            <a:off x="4127500" y="1790700"/>
            <a:ext cx="2312576" cy="3187715"/>
          </a:xfrm>
          <a:custGeom>
            <a:avLst/>
            <a:gdLst>
              <a:gd name="connsiteX0" fmla="*/ 88900 w 2312576"/>
              <a:gd name="connsiteY0" fmla="*/ 0 h 3187715"/>
              <a:gd name="connsiteX1" fmla="*/ 50800 w 2312576"/>
              <a:gd name="connsiteY1" fmla="*/ 114300 h 3187715"/>
              <a:gd name="connsiteX2" fmla="*/ 25400 w 2312576"/>
              <a:gd name="connsiteY2" fmla="*/ 342900 h 3187715"/>
              <a:gd name="connsiteX3" fmla="*/ 0 w 2312576"/>
              <a:gd name="connsiteY3" fmla="*/ 812800 h 3187715"/>
              <a:gd name="connsiteX4" fmla="*/ 25400 w 2312576"/>
              <a:gd name="connsiteY4" fmla="*/ 1117600 h 3187715"/>
              <a:gd name="connsiteX5" fmla="*/ 50800 w 2312576"/>
              <a:gd name="connsiteY5" fmla="*/ 1193800 h 3187715"/>
              <a:gd name="connsiteX6" fmla="*/ 76200 w 2312576"/>
              <a:gd name="connsiteY6" fmla="*/ 1270000 h 3187715"/>
              <a:gd name="connsiteX7" fmla="*/ 88900 w 2312576"/>
              <a:gd name="connsiteY7" fmla="*/ 1308100 h 3187715"/>
              <a:gd name="connsiteX8" fmla="*/ 114300 w 2312576"/>
              <a:gd name="connsiteY8" fmla="*/ 1346200 h 3187715"/>
              <a:gd name="connsiteX9" fmla="*/ 165100 w 2312576"/>
              <a:gd name="connsiteY9" fmla="*/ 1435100 h 3187715"/>
              <a:gd name="connsiteX10" fmla="*/ 317500 w 2312576"/>
              <a:gd name="connsiteY10" fmla="*/ 1498600 h 3187715"/>
              <a:gd name="connsiteX11" fmla="*/ 381000 w 2312576"/>
              <a:gd name="connsiteY11" fmla="*/ 1511300 h 3187715"/>
              <a:gd name="connsiteX12" fmla="*/ 457200 w 2312576"/>
              <a:gd name="connsiteY12" fmla="*/ 1549400 h 3187715"/>
              <a:gd name="connsiteX13" fmla="*/ 520700 w 2312576"/>
              <a:gd name="connsiteY13" fmla="*/ 1562100 h 3187715"/>
              <a:gd name="connsiteX14" fmla="*/ 596900 w 2312576"/>
              <a:gd name="connsiteY14" fmla="*/ 1587500 h 3187715"/>
              <a:gd name="connsiteX15" fmla="*/ 762000 w 2312576"/>
              <a:gd name="connsiteY15" fmla="*/ 1612900 h 3187715"/>
              <a:gd name="connsiteX16" fmla="*/ 1333500 w 2312576"/>
              <a:gd name="connsiteY16" fmla="*/ 1600200 h 3187715"/>
              <a:gd name="connsiteX17" fmla="*/ 1765300 w 2312576"/>
              <a:gd name="connsiteY17" fmla="*/ 1574800 h 3187715"/>
              <a:gd name="connsiteX18" fmla="*/ 1917700 w 2312576"/>
              <a:gd name="connsiteY18" fmla="*/ 1562100 h 3187715"/>
              <a:gd name="connsiteX19" fmla="*/ 2222500 w 2312576"/>
              <a:gd name="connsiteY19" fmla="*/ 1549400 h 3187715"/>
              <a:gd name="connsiteX20" fmla="*/ 2286000 w 2312576"/>
              <a:gd name="connsiteY20" fmla="*/ 1562100 h 3187715"/>
              <a:gd name="connsiteX21" fmla="*/ 2298700 w 2312576"/>
              <a:gd name="connsiteY21" fmla="*/ 1689100 h 3187715"/>
              <a:gd name="connsiteX22" fmla="*/ 2235200 w 2312576"/>
              <a:gd name="connsiteY22" fmla="*/ 1790700 h 3187715"/>
              <a:gd name="connsiteX23" fmla="*/ 2171700 w 2312576"/>
              <a:gd name="connsiteY23" fmla="*/ 1841500 h 3187715"/>
              <a:gd name="connsiteX24" fmla="*/ 2082800 w 2312576"/>
              <a:gd name="connsiteY24" fmla="*/ 1930400 h 3187715"/>
              <a:gd name="connsiteX25" fmla="*/ 2044700 w 2312576"/>
              <a:gd name="connsiteY25" fmla="*/ 1981200 h 3187715"/>
              <a:gd name="connsiteX26" fmla="*/ 2006600 w 2312576"/>
              <a:gd name="connsiteY26" fmla="*/ 2019300 h 3187715"/>
              <a:gd name="connsiteX27" fmla="*/ 1955800 w 2312576"/>
              <a:gd name="connsiteY27" fmla="*/ 2095500 h 3187715"/>
              <a:gd name="connsiteX28" fmla="*/ 1879600 w 2312576"/>
              <a:gd name="connsiteY28" fmla="*/ 2171700 h 3187715"/>
              <a:gd name="connsiteX29" fmla="*/ 1803400 w 2312576"/>
              <a:gd name="connsiteY29" fmla="*/ 2222500 h 3187715"/>
              <a:gd name="connsiteX30" fmla="*/ 1778000 w 2312576"/>
              <a:gd name="connsiteY30" fmla="*/ 2260600 h 3187715"/>
              <a:gd name="connsiteX31" fmla="*/ 1676400 w 2312576"/>
              <a:gd name="connsiteY31" fmla="*/ 2349500 h 3187715"/>
              <a:gd name="connsiteX32" fmla="*/ 1638300 w 2312576"/>
              <a:gd name="connsiteY32" fmla="*/ 2362200 h 3187715"/>
              <a:gd name="connsiteX33" fmla="*/ 1600200 w 2312576"/>
              <a:gd name="connsiteY33" fmla="*/ 2400300 h 3187715"/>
              <a:gd name="connsiteX34" fmla="*/ 1549400 w 2312576"/>
              <a:gd name="connsiteY34" fmla="*/ 2476500 h 3187715"/>
              <a:gd name="connsiteX35" fmla="*/ 1473200 w 2312576"/>
              <a:gd name="connsiteY35" fmla="*/ 2552700 h 3187715"/>
              <a:gd name="connsiteX36" fmla="*/ 1422400 w 2312576"/>
              <a:gd name="connsiteY36" fmla="*/ 2603500 h 3187715"/>
              <a:gd name="connsiteX37" fmla="*/ 1320800 w 2312576"/>
              <a:gd name="connsiteY37" fmla="*/ 2667000 h 3187715"/>
              <a:gd name="connsiteX38" fmla="*/ 1282700 w 2312576"/>
              <a:gd name="connsiteY38" fmla="*/ 2705100 h 3187715"/>
              <a:gd name="connsiteX39" fmla="*/ 1181100 w 2312576"/>
              <a:gd name="connsiteY39" fmla="*/ 2768600 h 3187715"/>
              <a:gd name="connsiteX40" fmla="*/ 1117600 w 2312576"/>
              <a:gd name="connsiteY40" fmla="*/ 2819400 h 3187715"/>
              <a:gd name="connsiteX41" fmla="*/ 1028700 w 2312576"/>
              <a:gd name="connsiteY41" fmla="*/ 2857500 h 3187715"/>
              <a:gd name="connsiteX42" fmla="*/ 990600 w 2312576"/>
              <a:gd name="connsiteY42" fmla="*/ 2895600 h 3187715"/>
              <a:gd name="connsiteX43" fmla="*/ 939800 w 2312576"/>
              <a:gd name="connsiteY43" fmla="*/ 2933700 h 3187715"/>
              <a:gd name="connsiteX44" fmla="*/ 901700 w 2312576"/>
              <a:gd name="connsiteY44" fmla="*/ 2971800 h 3187715"/>
              <a:gd name="connsiteX45" fmla="*/ 825500 w 2312576"/>
              <a:gd name="connsiteY45" fmla="*/ 3022600 h 3187715"/>
              <a:gd name="connsiteX46" fmla="*/ 723900 w 2312576"/>
              <a:gd name="connsiteY46" fmla="*/ 3098800 h 3187715"/>
              <a:gd name="connsiteX47" fmla="*/ 673100 w 2312576"/>
              <a:gd name="connsiteY47" fmla="*/ 3136900 h 3187715"/>
              <a:gd name="connsiteX48" fmla="*/ 584200 w 2312576"/>
              <a:gd name="connsiteY48" fmla="*/ 3187700 h 31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312576" h="3187715">
                <a:moveTo>
                  <a:pt x="88900" y="0"/>
                </a:moveTo>
                <a:cubicBezTo>
                  <a:pt x="74874" y="35064"/>
                  <a:pt x="55357" y="75563"/>
                  <a:pt x="50800" y="114300"/>
                </a:cubicBezTo>
                <a:cubicBezTo>
                  <a:pt x="17987" y="393208"/>
                  <a:pt x="56143" y="189185"/>
                  <a:pt x="25400" y="342900"/>
                </a:cubicBezTo>
                <a:cubicBezTo>
                  <a:pt x="21584" y="407778"/>
                  <a:pt x="0" y="763900"/>
                  <a:pt x="0" y="812800"/>
                </a:cubicBezTo>
                <a:cubicBezTo>
                  <a:pt x="0" y="883157"/>
                  <a:pt x="612" y="1026709"/>
                  <a:pt x="25400" y="1117600"/>
                </a:cubicBezTo>
                <a:cubicBezTo>
                  <a:pt x="32445" y="1143431"/>
                  <a:pt x="42333" y="1168400"/>
                  <a:pt x="50800" y="1193800"/>
                </a:cubicBezTo>
                <a:lnTo>
                  <a:pt x="76200" y="1270000"/>
                </a:lnTo>
                <a:cubicBezTo>
                  <a:pt x="80433" y="1282700"/>
                  <a:pt x="81474" y="1296961"/>
                  <a:pt x="88900" y="1308100"/>
                </a:cubicBezTo>
                <a:cubicBezTo>
                  <a:pt x="97367" y="1320800"/>
                  <a:pt x="107474" y="1332548"/>
                  <a:pt x="114300" y="1346200"/>
                </a:cubicBezTo>
                <a:cubicBezTo>
                  <a:pt x="135038" y="1387675"/>
                  <a:pt x="116843" y="1400004"/>
                  <a:pt x="165100" y="1435100"/>
                </a:cubicBezTo>
                <a:cubicBezTo>
                  <a:pt x="219123" y="1474389"/>
                  <a:pt x="259095" y="1485621"/>
                  <a:pt x="317500" y="1498600"/>
                </a:cubicBezTo>
                <a:cubicBezTo>
                  <a:pt x="338572" y="1503283"/>
                  <a:pt x="360059" y="1506065"/>
                  <a:pt x="381000" y="1511300"/>
                </a:cubicBezTo>
                <a:cubicBezTo>
                  <a:pt x="499292" y="1540873"/>
                  <a:pt x="333038" y="1502839"/>
                  <a:pt x="457200" y="1549400"/>
                </a:cubicBezTo>
                <a:cubicBezTo>
                  <a:pt x="477411" y="1556979"/>
                  <a:pt x="499875" y="1556420"/>
                  <a:pt x="520700" y="1562100"/>
                </a:cubicBezTo>
                <a:cubicBezTo>
                  <a:pt x="546531" y="1569145"/>
                  <a:pt x="570333" y="1584179"/>
                  <a:pt x="596900" y="1587500"/>
                </a:cubicBezTo>
                <a:cubicBezTo>
                  <a:pt x="719919" y="1602877"/>
                  <a:pt x="665033" y="1593507"/>
                  <a:pt x="762000" y="1612900"/>
                </a:cubicBezTo>
                <a:lnTo>
                  <a:pt x="1333500" y="1600200"/>
                </a:lnTo>
                <a:cubicBezTo>
                  <a:pt x="1471723" y="1595947"/>
                  <a:pt x="1625686" y="1585540"/>
                  <a:pt x="1765300" y="1574800"/>
                </a:cubicBezTo>
                <a:cubicBezTo>
                  <a:pt x="1816126" y="1570890"/>
                  <a:pt x="1866802" y="1564928"/>
                  <a:pt x="1917700" y="1562100"/>
                </a:cubicBezTo>
                <a:cubicBezTo>
                  <a:pt x="2019232" y="1556459"/>
                  <a:pt x="2120900" y="1553633"/>
                  <a:pt x="2222500" y="1549400"/>
                </a:cubicBezTo>
                <a:cubicBezTo>
                  <a:pt x="2243667" y="1553633"/>
                  <a:pt x="2267258" y="1551390"/>
                  <a:pt x="2286000" y="1562100"/>
                </a:cubicBezTo>
                <a:cubicBezTo>
                  <a:pt x="2331838" y="1588293"/>
                  <a:pt x="2306041" y="1657288"/>
                  <a:pt x="2298700" y="1689100"/>
                </a:cubicBezTo>
                <a:cubicBezTo>
                  <a:pt x="2279465" y="1772453"/>
                  <a:pt x="2289311" y="1754626"/>
                  <a:pt x="2235200" y="1790700"/>
                </a:cubicBezTo>
                <a:cubicBezTo>
                  <a:pt x="2162407" y="1899889"/>
                  <a:pt x="2259334" y="1771393"/>
                  <a:pt x="2171700" y="1841500"/>
                </a:cubicBezTo>
                <a:cubicBezTo>
                  <a:pt x="2138975" y="1867680"/>
                  <a:pt x="2107945" y="1896874"/>
                  <a:pt x="2082800" y="1930400"/>
                </a:cubicBezTo>
                <a:cubicBezTo>
                  <a:pt x="2070100" y="1947333"/>
                  <a:pt x="2058475" y="1965129"/>
                  <a:pt x="2044700" y="1981200"/>
                </a:cubicBezTo>
                <a:cubicBezTo>
                  <a:pt x="2033011" y="1994837"/>
                  <a:pt x="2017627" y="2005123"/>
                  <a:pt x="2006600" y="2019300"/>
                </a:cubicBezTo>
                <a:cubicBezTo>
                  <a:pt x="1987858" y="2043397"/>
                  <a:pt x="1977386" y="2073914"/>
                  <a:pt x="1955800" y="2095500"/>
                </a:cubicBezTo>
                <a:cubicBezTo>
                  <a:pt x="1930400" y="2120900"/>
                  <a:pt x="1909488" y="2151775"/>
                  <a:pt x="1879600" y="2171700"/>
                </a:cubicBezTo>
                <a:lnTo>
                  <a:pt x="1803400" y="2222500"/>
                </a:lnTo>
                <a:cubicBezTo>
                  <a:pt x="1794933" y="2235200"/>
                  <a:pt x="1787933" y="2249011"/>
                  <a:pt x="1778000" y="2260600"/>
                </a:cubicBezTo>
                <a:cubicBezTo>
                  <a:pt x="1754392" y="2288142"/>
                  <a:pt x="1709094" y="2330818"/>
                  <a:pt x="1676400" y="2349500"/>
                </a:cubicBezTo>
                <a:cubicBezTo>
                  <a:pt x="1664777" y="2356142"/>
                  <a:pt x="1651000" y="2357967"/>
                  <a:pt x="1638300" y="2362200"/>
                </a:cubicBezTo>
                <a:cubicBezTo>
                  <a:pt x="1625600" y="2374900"/>
                  <a:pt x="1611227" y="2386123"/>
                  <a:pt x="1600200" y="2400300"/>
                </a:cubicBezTo>
                <a:cubicBezTo>
                  <a:pt x="1581458" y="2424397"/>
                  <a:pt x="1570986" y="2454914"/>
                  <a:pt x="1549400" y="2476500"/>
                </a:cubicBezTo>
                <a:lnTo>
                  <a:pt x="1473200" y="2552700"/>
                </a:lnTo>
                <a:cubicBezTo>
                  <a:pt x="1456267" y="2569633"/>
                  <a:pt x="1443819" y="2592790"/>
                  <a:pt x="1422400" y="2603500"/>
                </a:cubicBezTo>
                <a:cubicBezTo>
                  <a:pt x="1370363" y="2629518"/>
                  <a:pt x="1366962" y="2627433"/>
                  <a:pt x="1320800" y="2667000"/>
                </a:cubicBezTo>
                <a:cubicBezTo>
                  <a:pt x="1307163" y="2678689"/>
                  <a:pt x="1297225" y="2694536"/>
                  <a:pt x="1282700" y="2705100"/>
                </a:cubicBezTo>
                <a:cubicBezTo>
                  <a:pt x="1250401" y="2728590"/>
                  <a:pt x="1212286" y="2743651"/>
                  <a:pt x="1181100" y="2768600"/>
                </a:cubicBezTo>
                <a:cubicBezTo>
                  <a:pt x="1159933" y="2785533"/>
                  <a:pt x="1140586" y="2805034"/>
                  <a:pt x="1117600" y="2819400"/>
                </a:cubicBezTo>
                <a:cubicBezTo>
                  <a:pt x="984939" y="2902313"/>
                  <a:pt x="1199803" y="2735283"/>
                  <a:pt x="1028700" y="2857500"/>
                </a:cubicBezTo>
                <a:cubicBezTo>
                  <a:pt x="1014085" y="2867939"/>
                  <a:pt x="1004237" y="2883911"/>
                  <a:pt x="990600" y="2895600"/>
                </a:cubicBezTo>
                <a:cubicBezTo>
                  <a:pt x="974529" y="2909375"/>
                  <a:pt x="955871" y="2919925"/>
                  <a:pt x="939800" y="2933700"/>
                </a:cubicBezTo>
                <a:cubicBezTo>
                  <a:pt x="926163" y="2945389"/>
                  <a:pt x="915877" y="2960773"/>
                  <a:pt x="901700" y="2971800"/>
                </a:cubicBezTo>
                <a:cubicBezTo>
                  <a:pt x="877603" y="2990542"/>
                  <a:pt x="849922" y="3004284"/>
                  <a:pt x="825500" y="3022600"/>
                </a:cubicBezTo>
                <a:lnTo>
                  <a:pt x="723900" y="3098800"/>
                </a:lnTo>
                <a:cubicBezTo>
                  <a:pt x="706967" y="3111500"/>
                  <a:pt x="690712" y="3125159"/>
                  <a:pt x="673100" y="3136900"/>
                </a:cubicBezTo>
                <a:cubicBezTo>
                  <a:pt x="593378" y="3190048"/>
                  <a:pt x="627427" y="3187700"/>
                  <a:pt x="584200" y="31877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Rectangle 49"/>
          <p:cNvSpPr>
            <a:spLocks noChangeArrowheads="1"/>
          </p:cNvSpPr>
          <p:nvPr/>
        </p:nvSpPr>
        <p:spPr bwMode="auto">
          <a:xfrm>
            <a:off x="568231" y="5800481"/>
            <a:ext cx="76208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create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cases as ‘red’ and ‘yellow’ flows repeat each other.</a:t>
            </a:r>
            <a:endParaRPr lang="en-US" alt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403648" y="4869160"/>
            <a:ext cx="5688632" cy="1295400"/>
          </a:xfrm>
        </p:spPr>
        <p:txBody>
          <a:bodyPr/>
          <a:lstStyle/>
          <a:p>
            <a:r>
              <a:rPr lang="en-US" sz="1400" b="1" dirty="0" err="1" smtClean="0"/>
              <a:t>Nazar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Ivantsiv</a:t>
            </a:r>
            <a:endParaRPr lang="en-US" sz="1400" b="1" dirty="0" smtClean="0"/>
          </a:p>
          <a:p>
            <a:endParaRPr lang="en-US" sz="1400" b="1" dirty="0"/>
          </a:p>
          <a:p>
            <a:r>
              <a:rPr lang="en-US" sz="1400" b="1" dirty="0" smtClean="0"/>
              <a:t>IF MQC-62</a:t>
            </a:r>
          </a:p>
          <a:p>
            <a:r>
              <a:rPr lang="en-US" sz="1400" b="1" dirty="0" smtClean="0">
                <a:hlinkClick r:id="rId2"/>
              </a:rPr>
              <a:t>Nazar.ivantsv@gmail.com</a:t>
            </a:r>
            <a:endParaRPr lang="en-US" sz="1400" b="1" dirty="0" smtClean="0"/>
          </a:p>
          <a:p>
            <a:r>
              <a:rPr lang="en-US" sz="1400" b="1" dirty="0">
                <a:hlinkClick r:id="rId3"/>
              </a:rPr>
              <a:t>https://</a:t>
            </a:r>
            <a:r>
              <a:rPr lang="en-US" sz="1400" b="1" dirty="0" smtClean="0">
                <a:hlinkClick r:id="rId3"/>
              </a:rPr>
              <a:t>github.com/nivantsiv/</a:t>
            </a:r>
            <a:endParaRPr lang="en-US" sz="1400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785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219721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sz="3600" dirty="0" smtClean="0"/>
              <a:t>Main tasks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48710" y="1412776"/>
            <a:ext cx="8183729" cy="286232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Design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tests applying test design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techniques:</a:t>
            </a:r>
          </a:p>
          <a:p>
            <a:pPr marL="457200" lvl="0" indent="-457200">
              <a:buAutoNum type="arabicPeriod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Equivalence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partitioning (EP)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Boundary value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analysis (BVA)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tables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transition</a:t>
            </a:r>
          </a:p>
          <a:p>
            <a:pPr marL="457200" lvl="0" indent="-457200">
              <a:buFont typeface="Arial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Create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Cases in Zephyr for JIRA for all designed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tests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113" y="2591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3600" dirty="0"/>
              <a:t>1.	</a:t>
            </a:r>
            <a:r>
              <a:rPr lang="en-US" sz="3600" dirty="0" smtClean="0"/>
              <a:t> EP and BVA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have ability to buy products on web store user should register his login name on web registration page. The field for entering login name should: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contain letters only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 no shorter than 4 characters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 no longer than 10 characters.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 names which do not meet requirements will not be allowed.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equivalence classes (partitions) based on given information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 Out boundary values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3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4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710" y="620688"/>
            <a:ext cx="8183729" cy="31700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Here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conditions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greater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10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11)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invalid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less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4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invalid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4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10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alphabet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).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digits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special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Partitions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concerning quantity of letters:</a:t>
            </a:r>
          </a:p>
          <a:p>
            <a:pPr lvl="0"/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63842"/>
              </p:ext>
            </p:extLst>
          </p:nvPr>
        </p:nvGraphicFramePr>
        <p:xfrm>
          <a:off x="1117142" y="3573016"/>
          <a:ext cx="6646863" cy="927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3863"/>
                <a:gridCol w="1651000"/>
                <a:gridCol w="1651000"/>
                <a:gridCol w="1651000"/>
              </a:tblGrid>
              <a:tr h="2952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no shorter than 4 characters 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no longer than 10 characters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0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US" sz="2000" u="none" strike="noStrike" baseline="0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              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</a:t>
                      </a:r>
                      <a:endParaRPr lang="uk-U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</a:t>
                      </a:r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                                    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</a:t>
                      </a:r>
                      <a:endParaRPr lang="uk-U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11</a:t>
                      </a:r>
                      <a:endParaRPr lang="uk-U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invalid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B050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Valid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invalid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49"/>
          <p:cNvSpPr>
            <a:spLocks noChangeArrowheads="1"/>
          </p:cNvSpPr>
          <p:nvPr/>
        </p:nvSpPr>
        <p:spPr bwMode="auto">
          <a:xfrm>
            <a:off x="361038" y="4581128"/>
            <a:ext cx="763160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check:</a:t>
            </a:r>
          </a:p>
          <a:p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EP =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2,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8,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13 letters</a:t>
            </a:r>
          </a:p>
          <a:p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BVA = 3, 4, 10, 11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</a:p>
          <a:p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create 2 test cases: to test valid data and invalid data.</a:t>
            </a:r>
            <a:endParaRPr lang="en-US" alt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0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5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113" y="2591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3600" dirty="0" smtClean="0"/>
              <a:t>2. </a:t>
            </a:r>
            <a:r>
              <a:rPr lang="en-US" sz="3600" dirty="0"/>
              <a:t>	</a:t>
            </a:r>
            <a:r>
              <a:rPr lang="en-US" sz="3600" dirty="0" smtClean="0"/>
              <a:t>Decision tables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513986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are a new customer opening a credit card account, you will get a 15% discount on all your purchases today. If you are an existing customer and you hold a loyalty card, you get a 10% discount.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have a coupon, you can get 20% off today (but it can't be used with the 'new customer' discount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Build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table based on given information</a:t>
            </a: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Cover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 above by tests (write test cases’ names and objectives) based on decision table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Clarifications to data: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There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 2 types of existing customer: with and without loyalty card.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customer has loyalty card and coupon than discount is summarized.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Coupon can't be used with the 'new customer' discount, user should be registered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6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48680"/>
            <a:ext cx="7696200" cy="313932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 have 4 causes: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 customer – 15%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Existing customer – 0%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Existing customer with loyalty card – 10%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Coupon (not used with new customer) – 20%</a:t>
            </a:r>
          </a:p>
          <a:p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 1</a:t>
            </a:r>
          </a:p>
          <a:p>
            <a:endParaRPr lang="en-US" sz="24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22383"/>
              </p:ext>
            </p:extLst>
          </p:nvPr>
        </p:nvGraphicFramePr>
        <p:xfrm>
          <a:off x="381000" y="2780928"/>
          <a:ext cx="8424942" cy="3443319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1764974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</a:tblGrid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Causes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New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65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with loyalty card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Coupon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Effects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6"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Discount,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Error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17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7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48680"/>
            <a:ext cx="7696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 2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455480"/>
              </p:ext>
            </p:extLst>
          </p:nvPr>
        </p:nvGraphicFramePr>
        <p:xfrm>
          <a:off x="395536" y="1271953"/>
          <a:ext cx="8424940" cy="2675332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3096344"/>
                <a:gridCol w="576064"/>
                <a:gridCol w="576514"/>
                <a:gridCol w="575614"/>
                <a:gridCol w="576064"/>
                <a:gridCol w="648072"/>
                <a:gridCol w="576064"/>
                <a:gridCol w="864096"/>
                <a:gridCol w="936108"/>
              </a:tblGrid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Causes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R15&amp;R16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New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with loyalty card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Coupon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Effects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Discount,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Error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*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**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6"/>
          <p:cNvSpPr/>
          <p:nvPr/>
        </p:nvSpPr>
        <p:spPr>
          <a:xfrm>
            <a:off x="381000" y="4725144"/>
            <a:ext cx="7696200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 error message “New User can’t get discount from coupon”</a:t>
            </a: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**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error message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“Not registered user”</a:t>
            </a:r>
          </a:p>
          <a:p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create 7 test cases from this table.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8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113" y="2591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3600" dirty="0" smtClean="0"/>
              <a:t>3. </a:t>
            </a:r>
            <a:r>
              <a:rPr lang="en-US" sz="3600" dirty="0"/>
              <a:t>	</a:t>
            </a:r>
            <a:r>
              <a:rPr lang="en-US" sz="3600" dirty="0" smtClean="0"/>
              <a:t>State transition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470898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tops his friend’s mobile account using sending money option. He enters amount of money he likes to send, types mobile number and click ‘Send’.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entered amount of money is allowed and phone number format is correct, then money will be sent and user will get appropriate message.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sum of replenishment is too low or too high, then user should re-enter it.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phone number format is incorrect, then user should enter correct phone number.</a:t>
            </a:r>
          </a:p>
          <a:p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Build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transition diagram based on given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6"/>
          <p:cNvSpPr>
            <a:spLocks noChangeArrowheads="1"/>
          </p:cNvSpPr>
          <p:nvPr/>
        </p:nvSpPr>
        <p:spPr bwMode="auto">
          <a:xfrm>
            <a:off x="3826667" y="4809881"/>
            <a:ext cx="1003902" cy="990600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endParaRPr lang="en-US" alt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Message got</a:t>
            </a:r>
          </a:p>
        </p:txBody>
      </p:sp>
      <p:sp>
        <p:nvSpPr>
          <p:cNvPr id="6" name="Flowchart: Connector 6"/>
          <p:cNvSpPr>
            <a:spLocks noChangeArrowheads="1"/>
          </p:cNvSpPr>
          <p:nvPr/>
        </p:nvSpPr>
        <p:spPr bwMode="auto">
          <a:xfrm>
            <a:off x="3826668" y="2655544"/>
            <a:ext cx="1003901" cy="956236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Wait for money re-entering</a:t>
            </a:r>
          </a:p>
        </p:txBody>
      </p:sp>
      <p:cxnSp>
        <p:nvCxnSpPr>
          <p:cNvPr id="12" name="Straight Arrow Connector 11"/>
          <p:cNvCxnSpPr>
            <a:stCxn id="102" idx="1"/>
            <a:endCxn id="31" idx="6"/>
          </p:cNvCxnSpPr>
          <p:nvPr/>
        </p:nvCxnSpPr>
        <p:spPr>
          <a:xfrm flipH="1">
            <a:off x="4830569" y="1084027"/>
            <a:ext cx="1261256" cy="24741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11"/>
          <p:cNvCxnSpPr>
            <a:stCxn id="31" idx="4"/>
            <a:endCxn id="48" idx="1"/>
          </p:cNvCxnSpPr>
          <p:nvPr/>
        </p:nvCxnSpPr>
        <p:spPr>
          <a:xfrm>
            <a:off x="4328619" y="1826740"/>
            <a:ext cx="1896886" cy="9568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1"/>
          <p:cNvCxnSpPr>
            <a:stCxn id="31" idx="4"/>
            <a:endCxn id="6" idx="0"/>
          </p:cNvCxnSpPr>
          <p:nvPr/>
        </p:nvCxnSpPr>
        <p:spPr>
          <a:xfrm>
            <a:off x="4328619" y="1826740"/>
            <a:ext cx="0" cy="82880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Flowchart: Connector 6"/>
          <p:cNvSpPr>
            <a:spLocks noChangeArrowheads="1"/>
          </p:cNvSpPr>
          <p:nvPr/>
        </p:nvSpPr>
        <p:spPr bwMode="auto">
          <a:xfrm>
            <a:off x="3826668" y="836140"/>
            <a:ext cx="1003901" cy="990600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Wait for 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money and number</a:t>
            </a:r>
          </a:p>
        </p:txBody>
      </p:sp>
      <p:sp>
        <p:nvSpPr>
          <p:cNvPr id="48" name="Flowchart: Connector 6"/>
          <p:cNvSpPr>
            <a:spLocks noChangeArrowheads="1"/>
          </p:cNvSpPr>
          <p:nvPr/>
        </p:nvSpPr>
        <p:spPr bwMode="auto">
          <a:xfrm>
            <a:off x="6077764" y="2649646"/>
            <a:ext cx="1008836" cy="914400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Wait for number </a:t>
            </a:r>
            <a:r>
              <a:rPr lang="en-US" alt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re-entering</a:t>
            </a:r>
            <a:endParaRPr lang="en-US" alt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51" name="Straight Arrow Connector 11"/>
          <p:cNvCxnSpPr>
            <a:stCxn id="48" idx="3"/>
            <a:endCxn id="2" idx="7"/>
          </p:cNvCxnSpPr>
          <p:nvPr/>
        </p:nvCxnSpPr>
        <p:spPr>
          <a:xfrm flipH="1">
            <a:off x="4683551" y="3430135"/>
            <a:ext cx="1541954" cy="152481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11"/>
          <p:cNvCxnSpPr/>
          <p:nvPr/>
        </p:nvCxnSpPr>
        <p:spPr>
          <a:xfrm>
            <a:off x="4830569" y="2993254"/>
            <a:ext cx="124719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666" name="Rectangle 49"/>
          <p:cNvSpPr>
            <a:spLocks noChangeArrowheads="1"/>
          </p:cNvSpPr>
          <p:nvPr/>
        </p:nvSpPr>
        <p:spPr bwMode="auto">
          <a:xfrm>
            <a:off x="4854648" y="3120254"/>
            <a:ext cx="10809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not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</p:txBody>
      </p:sp>
      <p:sp>
        <p:nvSpPr>
          <p:cNvPr id="27668" name="Rectangle 49"/>
          <p:cNvSpPr>
            <a:spLocks noChangeArrowheads="1"/>
          </p:cNvSpPr>
          <p:nvPr/>
        </p:nvSpPr>
        <p:spPr bwMode="auto">
          <a:xfrm>
            <a:off x="3388859" y="3887207"/>
            <a:ext cx="9012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27669" name="Rectangle 49"/>
          <p:cNvSpPr>
            <a:spLocks noChangeArrowheads="1"/>
          </p:cNvSpPr>
          <p:nvPr/>
        </p:nvSpPr>
        <p:spPr bwMode="auto">
          <a:xfrm>
            <a:off x="5395117" y="1942404"/>
            <a:ext cx="11560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 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not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  <a:endParaRPr lang="en-US" altLang="en-US" sz="1200" dirty="0">
              <a:cs typeface="Segoe UI" pitchFamily="34" charset="0"/>
            </a:endParaRPr>
          </a:p>
        </p:txBody>
      </p:sp>
      <p:cxnSp>
        <p:nvCxnSpPr>
          <p:cNvPr id="67" name="Straight Arrow Connector 11"/>
          <p:cNvCxnSpPr>
            <a:stCxn id="6" idx="4"/>
            <a:endCxn id="2" idx="0"/>
          </p:cNvCxnSpPr>
          <p:nvPr/>
        </p:nvCxnSpPr>
        <p:spPr>
          <a:xfrm flipH="1">
            <a:off x="4328618" y="3611780"/>
            <a:ext cx="1" cy="119810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671" name="Rectangle 49"/>
          <p:cNvSpPr>
            <a:spLocks noChangeArrowheads="1"/>
          </p:cNvSpPr>
          <p:nvPr/>
        </p:nvSpPr>
        <p:spPr bwMode="auto">
          <a:xfrm>
            <a:off x="4830569" y="2535017"/>
            <a:ext cx="11560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 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not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</p:txBody>
      </p:sp>
      <p:cxnSp>
        <p:nvCxnSpPr>
          <p:cNvPr id="104" name="Straight Arrow Connector 11"/>
          <p:cNvCxnSpPr>
            <a:stCxn id="48" idx="2"/>
            <a:endCxn id="6" idx="6"/>
          </p:cNvCxnSpPr>
          <p:nvPr/>
        </p:nvCxnSpPr>
        <p:spPr>
          <a:xfrm flipH="1">
            <a:off x="4830569" y="3106846"/>
            <a:ext cx="1247195" cy="2681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8" name="Rectangle 49"/>
          <p:cNvSpPr>
            <a:spLocks noChangeArrowheads="1"/>
          </p:cNvSpPr>
          <p:nvPr/>
        </p:nvSpPr>
        <p:spPr bwMode="auto">
          <a:xfrm>
            <a:off x="3209131" y="1961802"/>
            <a:ext cx="10809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not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37" name="Rectangle 49"/>
          <p:cNvSpPr>
            <a:spLocks noChangeArrowheads="1"/>
          </p:cNvSpPr>
          <p:nvPr/>
        </p:nvSpPr>
        <p:spPr bwMode="auto">
          <a:xfrm>
            <a:off x="1821180" y="2964133"/>
            <a:ext cx="9012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38" name="Rectangle 49"/>
          <p:cNvSpPr>
            <a:spLocks noChangeArrowheads="1"/>
          </p:cNvSpPr>
          <p:nvPr/>
        </p:nvSpPr>
        <p:spPr bwMode="auto">
          <a:xfrm>
            <a:off x="5472088" y="4118040"/>
            <a:ext cx="9012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ok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ok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6091825" y="836140"/>
            <a:ext cx="1050925" cy="495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Enter to system</a:t>
            </a:r>
            <a:endParaRPr lang="uk-UA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Выгнутая влево стрелка 131"/>
          <p:cNvSpPr/>
          <p:nvPr/>
        </p:nvSpPr>
        <p:spPr>
          <a:xfrm>
            <a:off x="2819400" y="1207733"/>
            <a:ext cx="1007268" cy="4278667"/>
          </a:xfrm>
          <a:prstGeom prst="curvedRightArrow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889</Words>
  <Application>Microsoft Office PowerPoint</Application>
  <PresentationFormat>Экран (4:3)</PresentationFormat>
  <Paragraphs>308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3" baseType="lpstr">
      <vt:lpstr>Тема Office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nivantsiv</dc:creator>
  <cp:lastModifiedBy>nivantsiv</cp:lastModifiedBy>
  <cp:revision>21</cp:revision>
  <dcterms:created xsi:type="dcterms:W3CDTF">2016-01-25T20:52:11Z</dcterms:created>
  <dcterms:modified xsi:type="dcterms:W3CDTF">2016-01-26T12:12:11Z</dcterms:modified>
</cp:coreProperties>
</file>